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55" r:id="rId5"/>
  </p:sldMasterIdLst>
  <p:notesMasterIdLst>
    <p:notesMasterId r:id="rId37"/>
  </p:notesMasterIdLst>
  <p:handoutMasterIdLst>
    <p:handoutMasterId r:id="rId38"/>
  </p:handoutMasterIdLst>
  <p:sldIdLst>
    <p:sldId id="277" r:id="rId6"/>
    <p:sldId id="380" r:id="rId7"/>
    <p:sldId id="421" r:id="rId8"/>
    <p:sldId id="422" r:id="rId9"/>
    <p:sldId id="423" r:id="rId10"/>
    <p:sldId id="425" r:id="rId11"/>
    <p:sldId id="424" r:id="rId12"/>
    <p:sldId id="411" r:id="rId13"/>
    <p:sldId id="383" r:id="rId14"/>
    <p:sldId id="432" r:id="rId15"/>
    <p:sldId id="283" r:id="rId16"/>
    <p:sldId id="420" r:id="rId17"/>
    <p:sldId id="349" r:id="rId18"/>
    <p:sldId id="384" r:id="rId19"/>
    <p:sldId id="412" r:id="rId20"/>
    <p:sldId id="433" r:id="rId21"/>
    <p:sldId id="434" r:id="rId22"/>
    <p:sldId id="386" r:id="rId23"/>
    <p:sldId id="318" r:id="rId24"/>
    <p:sldId id="431" r:id="rId25"/>
    <p:sldId id="429" r:id="rId26"/>
    <p:sldId id="415" r:id="rId27"/>
    <p:sldId id="430" r:id="rId28"/>
    <p:sldId id="428" r:id="rId29"/>
    <p:sldId id="399" r:id="rId30"/>
    <p:sldId id="413" r:id="rId31"/>
    <p:sldId id="417" r:id="rId32"/>
    <p:sldId id="402" r:id="rId33"/>
    <p:sldId id="404" r:id="rId34"/>
    <p:sldId id="418" r:id="rId35"/>
    <p:sldId id="406" r:id="rId36"/>
  </p:sldIdLst>
  <p:sldSz cx="9144000" cy="5143500" type="screen16x9"/>
  <p:notesSz cx="6858000" cy="9144000"/>
  <p:custDataLst>
    <p:tags r:id="rId39"/>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9pPr>
  </p:defaultTextStyle>
  <p:extLst>
    <p:ext uri="{EFAFB233-063F-42B5-8137-9DF3F51BA10A}">
      <p15:sldGuideLst xmlns:p15="http://schemas.microsoft.com/office/powerpoint/2012/main">
        <p15:guide id="1" orient="horz" pos="1713">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姜伟光" initials="姜" lastIdx="1" clrIdx="0"/>
  <p:cmAuthor id="1" name="liu" initials="l" lastIdx="0" clrIdx="0"/>
  <p:cmAuthor id="8" name="Administrator" initials="A" lastIdx="4" clrIdx="3"/>
  <p:cmAuthor id="2" name="DAIKO" initials="D" lastIdx="1" clrIdx="0"/>
  <p:cmAuthor id="9" name="ming qiu" initials="m" lastIdx="17" clrIdx="1"/>
  <p:cmAuthor id="3" name="作者" initials="作" lastIdx="0" clrIdx="1"/>
  <p:cmAuthor id="4" name="Author" initials="A" lastIdx="0" clrIdx="2"/>
  <p:cmAuthor id="5" name="lenovo" initials="l" lastIdx="1" clrIdx="5"/>
  <p:cmAuthor id="6" name="1206988966@qq.com" initials="1"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112"/>
    <a:srgbClr val="E7161A"/>
    <a:srgbClr val="1A2F28"/>
    <a:srgbClr val="65AB71"/>
    <a:srgbClr val="70B077"/>
    <a:srgbClr val="9FC2A2"/>
    <a:srgbClr val="A3A3A3"/>
    <a:srgbClr val="9F9F9F"/>
    <a:srgbClr val="868686"/>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17" autoAdjust="0"/>
    <p:restoredTop sz="93808" autoAdjust="0"/>
  </p:normalViewPr>
  <p:slideViewPr>
    <p:cSldViewPr snapToGrid="0" snapToObjects="1" showGuides="1">
      <p:cViewPr>
        <p:scale>
          <a:sx n="75" d="100"/>
          <a:sy n="75" d="100"/>
        </p:scale>
        <p:origin x="1156" y="304"/>
      </p:cViewPr>
      <p:guideLst>
        <p:guide orient="horz" pos="1713"/>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gs" Target="tags/tag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7FB1BFC-FC48-5540-B9BF-ADAA3B585305}" type="datetimeFigureOut">
              <a:rPr kumimoji="1" lang="zh-CN" altLang="en-US" sz="1200" b="0" i="0" u="none" strike="noStrike" kern="1200" cap="none" spc="0" normalizeH="0" baseline="0" noProof="0">
                <a:ln>
                  <a:noFill/>
                </a:ln>
                <a:solidFill>
                  <a:schemeClr val="tx1"/>
                </a:solidFill>
                <a:effectLst/>
                <a:uLnTx/>
                <a:uFillTx/>
                <a:latin typeface="+mn-lt"/>
                <a:ea typeface="+mn-ea"/>
                <a:cs typeface="+mn-cs"/>
              </a:rPr>
              <a:t>2023/3/10</a:t>
            </a:fld>
            <a:endParaRPr kumimoji="1"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p>
            <a:pPr lvl="0" algn="r" eaLnBrk="1" fontAlgn="base" hangingPunct="1">
              <a:buNone/>
            </a:pPr>
            <a:fld id="{9A0DB2DC-4C9A-4742-B13C-FB6460FD3503}" type="slidenum">
              <a:rPr lang="zh-CN" altLang="en-US" sz="1200" strike="noStrike" noProof="1">
                <a:latin typeface="等线" panose="02010600030101010101" pitchFamily="2" charset="-122"/>
                <a:ea typeface="等线" panose="02010600030101010101" pitchFamily="2" charset="-122"/>
                <a:cs typeface="+mn-cs"/>
              </a:rPr>
              <a:t>‹#›</a:t>
            </a:fld>
            <a:endParaRPr lang="zh-CN" altLang="en-US" sz="1200" strike="noStrike" noProof="1"/>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1E0B488A-93AF-7846-847B-A615317347A5}" type="datetimeFigureOut">
              <a:rPr kumimoji="1" lang="zh-CN" altLang="en-US" sz="1200" b="0" i="0" u="none" strike="noStrike" kern="1200" cap="none" spc="0" normalizeH="0" baseline="0" noProof="0">
                <a:ln>
                  <a:noFill/>
                </a:ln>
                <a:solidFill>
                  <a:schemeClr val="tx1"/>
                </a:solidFill>
                <a:effectLst/>
                <a:uLnTx/>
                <a:uFillTx/>
                <a:latin typeface="+mn-lt"/>
                <a:ea typeface="+mn-ea"/>
                <a:cs typeface="+mn-cs"/>
              </a:rPr>
              <a:t>2023/3/10</a:t>
            </a:fld>
            <a:endParaRPr kumimoji="1"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27653"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p>
            <a:pPr lvl="0" algn="r" eaLnBrk="1" fontAlgn="base" hangingPunct="1">
              <a:buNone/>
            </a:pPr>
            <a:fld id="{9A0DB2DC-4C9A-4742-B13C-FB6460FD3503}" type="slidenum">
              <a:rPr lang="zh-CN" altLang="en-US" sz="1200" strike="noStrike" noProof="1">
                <a:latin typeface="等线" panose="02010600030101010101" pitchFamily="2" charset="-122"/>
                <a:ea typeface="等线" panose="02010600030101010101" pitchFamily="2" charset="-122"/>
                <a:cs typeface="+mn-cs"/>
              </a:rPr>
              <a:t>‹#›</a:t>
            </a:fld>
            <a:endParaRPr lang="zh-CN" altLang="en-US" sz="1200" strike="noStrike" noProof="1"/>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0957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7815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30000"/>
              </a:lnSpc>
              <a:spcBef>
                <a:spcPts val="0"/>
              </a:spcBef>
              <a:spcAft>
                <a:spcPts val="0"/>
              </a:spcAft>
              <a:buFont typeface="Wingdings" panose="05000000000000000000" charset="0"/>
              <a:buChar char="ü"/>
            </a:pPr>
            <a:r>
              <a:rPr lang="en-US" altLang="zh-CN" sz="1200" dirty="0" err="1">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Shunde</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 </a:t>
            </a:r>
            <a:r>
              <a:rPr lang="en-US" altLang="zh-CN" sz="1200" dirty="0" err="1">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Yingbao</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 Building</a:t>
            </a:r>
            <a:r>
              <a:rPr lang="zh-CN" altLang="en-US" sz="1200"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a:t>
            </a:r>
            <a:r>
              <a:rPr lang="en-US" altLang="zh-CN" sz="1200" dirty="0">
                <a:latin typeface="Arial" panose="020B0604020202020204" pitchFamily="34" charset="0"/>
                <a:ea typeface="微软雅黑" panose="020B0503020204020204" pitchFamily="34" charset="-122"/>
                <a:cs typeface="Arial" panose="020B0604020202020204" pitchFamily="34" charset="0"/>
              </a:rPr>
              <a:t>Concrete Roof</a:t>
            </a:r>
            <a:r>
              <a:rPr lang="zh-CN" altLang="en-US" sz="1200"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a:t>
            </a:r>
          </a:p>
          <a:p>
            <a:pPr marL="171450" indent="-171450">
              <a:lnSpc>
                <a:spcPct val="130000"/>
              </a:lnSpc>
              <a:spcBef>
                <a:spcPts val="0"/>
              </a:spcBef>
              <a:spcAft>
                <a:spcPts val="0"/>
              </a:spcAft>
              <a:buFont typeface="Wingdings" panose="05000000000000000000" charset="0"/>
              <a:buChar char="ü"/>
            </a:pPr>
            <a:r>
              <a:rPr lang="en-US" altLang="zh-CN" sz="1200" dirty="0">
                <a:latin typeface="Arial" panose="020B0604020202020204" pitchFamily="34" charset="0"/>
                <a:ea typeface="微软雅黑" panose="020B0503020204020204" pitchFamily="34" charset="-122"/>
                <a:cs typeface="Arial" panose="020B0604020202020204" pitchFamily="34" charset="0"/>
              </a:rPr>
              <a:t>Completed and put into use by 2022</a:t>
            </a:r>
          </a:p>
          <a:p>
            <a:pPr marL="171450" indent="-171450">
              <a:lnSpc>
                <a:spcPct val="130000"/>
              </a:lnSpc>
              <a:spcBef>
                <a:spcPts val="0"/>
              </a:spcBef>
              <a:spcAft>
                <a:spcPts val="0"/>
              </a:spcAft>
              <a:buFont typeface="Wingdings" panose="05000000000000000000" charset="0"/>
              <a:buChar char="ü"/>
            </a:pP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The power generation first year is around 516 thousand </a:t>
            </a:r>
            <a:r>
              <a:rPr lang="zh-CN" altLang="en-US" sz="1200" dirty="0">
                <a:latin typeface="Arial" panose="020B0604020202020204" pitchFamily="34" charset="0"/>
                <a:ea typeface="微软雅黑" panose="020B0503020204020204" pitchFamily="34" charset="-122"/>
                <a:cs typeface="Arial" panose="020B0604020202020204" pitchFamily="34" charset="0"/>
                <a:sym typeface="+mn-ea"/>
              </a:rPr>
              <a:t>kWh</a:t>
            </a:r>
            <a:r>
              <a:rPr lang="en-US" altLang="zh-CN" sz="1200" dirty="0">
                <a:latin typeface="Arial" panose="020B0604020202020204" pitchFamily="34" charset="0"/>
                <a:ea typeface="微软雅黑" panose="020B0503020204020204" pitchFamily="34" charset="-122"/>
                <a:cs typeface="Arial" panose="020B0604020202020204" pitchFamily="34" charset="0"/>
                <a:sym typeface="+mn-ea"/>
              </a:rPr>
              <a:t>, the average power generation is 474 thousand </a:t>
            </a:r>
            <a:r>
              <a:rPr lang="zh-CN" altLang="en-US" sz="1200" dirty="0">
                <a:latin typeface="Arial" panose="020B0604020202020204" pitchFamily="34" charset="0"/>
                <a:ea typeface="微软雅黑" panose="020B0503020204020204" pitchFamily="34" charset="-122"/>
                <a:cs typeface="Arial" panose="020B0604020202020204" pitchFamily="34" charset="0"/>
                <a:sym typeface="+mn-ea"/>
              </a:rPr>
              <a:t>kWh </a:t>
            </a:r>
            <a:r>
              <a:rPr lang="en-US" altLang="zh-CN" sz="1200" dirty="0">
                <a:latin typeface="Arial" panose="020B0604020202020204" pitchFamily="34" charset="0"/>
                <a:ea typeface="微软雅黑" panose="020B0503020204020204" pitchFamily="34" charset="-122"/>
                <a:cs typeface="Arial" panose="020B0604020202020204" pitchFamily="34" charset="0"/>
                <a:sym typeface="+mn-ea"/>
              </a:rPr>
              <a:t>per year. The gross generation is expected to reach 12 million </a:t>
            </a:r>
            <a:r>
              <a:rPr lang="zh-CN" altLang="en-US" sz="1200" dirty="0">
                <a:latin typeface="Arial" panose="020B0604020202020204" pitchFamily="34" charset="0"/>
                <a:ea typeface="微软雅黑" panose="020B0503020204020204" pitchFamily="34" charset="-122"/>
                <a:cs typeface="Arial" panose="020B0604020202020204" pitchFamily="34" charset="0"/>
                <a:sym typeface="+mn-ea"/>
              </a:rPr>
              <a:t>kWh </a:t>
            </a:r>
            <a:r>
              <a:rPr lang="en-US" altLang="zh-CN" sz="1200" dirty="0">
                <a:latin typeface="Arial" panose="020B0604020202020204" pitchFamily="34" charset="0"/>
                <a:ea typeface="微软雅黑" panose="020B0503020204020204" pitchFamily="34" charset="-122"/>
                <a:cs typeface="Arial" panose="020B0604020202020204" pitchFamily="34" charset="0"/>
                <a:sym typeface="+mn-ea"/>
              </a:rPr>
              <a:t>according to 25-year warranty.</a:t>
            </a:r>
            <a:endPar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endParaRPr>
          </a:p>
          <a:p>
            <a:pPr marL="171450" indent="-171450">
              <a:lnSpc>
                <a:spcPct val="130000"/>
              </a:lnSpc>
              <a:spcBef>
                <a:spcPts val="0"/>
              </a:spcBef>
              <a:spcAft>
                <a:spcPts val="0"/>
              </a:spcAft>
              <a:buFont typeface="Wingdings" panose="05000000000000000000" charset="0"/>
              <a:buChar char="ü"/>
            </a:pPr>
            <a:r>
              <a:rPr lang="en-US" altLang="zh-CN" sz="1200" dirty="0" err="1">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Lesso</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 Workshop</a:t>
            </a:r>
            <a:r>
              <a:rPr lang="zh-CN" altLang="en-US" sz="1200"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 Color steel tile roof </a:t>
            </a:r>
            <a:r>
              <a:rPr lang="zh-CN" altLang="en-US" sz="1200"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a:t>
            </a:r>
          </a:p>
          <a:p>
            <a:pPr marL="171450" indent="-171450">
              <a:lnSpc>
                <a:spcPct val="130000"/>
              </a:lnSpc>
              <a:spcBef>
                <a:spcPts val="0"/>
              </a:spcBef>
              <a:spcAft>
                <a:spcPts val="0"/>
              </a:spcAft>
              <a:buFont typeface="Wingdings" panose="05000000000000000000" charset="0"/>
              <a:buChar char="ü"/>
            </a:pPr>
            <a:r>
              <a:rPr lang="en-US" altLang="zh-CN" sz="1200" dirty="0">
                <a:latin typeface="Arial" panose="020B0604020202020204" pitchFamily="34" charset="0"/>
                <a:ea typeface="微软雅黑" panose="020B0503020204020204" pitchFamily="34" charset="-122"/>
                <a:cs typeface="Arial" panose="020B0604020202020204" pitchFamily="34" charset="0"/>
              </a:rPr>
              <a:t>Completed and put into use by 2022</a:t>
            </a:r>
          </a:p>
          <a:p>
            <a:pPr marL="171450" indent="-171450">
              <a:lnSpc>
                <a:spcPct val="130000"/>
              </a:lnSpc>
              <a:spcBef>
                <a:spcPts val="0"/>
              </a:spcBef>
              <a:spcAft>
                <a:spcPts val="0"/>
              </a:spcAft>
              <a:buFont typeface="Wingdings" panose="05000000000000000000" charset="0"/>
              <a:buChar char="ü"/>
            </a:pPr>
            <a:r>
              <a:rPr lang="en-US" altLang="zh-CN" sz="1200" dirty="0">
                <a:latin typeface="Arial" panose="020B0604020202020204" pitchFamily="34" charset="0"/>
                <a:ea typeface="微软雅黑" panose="020B0503020204020204" pitchFamily="34" charset="-122"/>
                <a:cs typeface="Arial" panose="020B0604020202020204" pitchFamily="34" charset="0"/>
                <a:sym typeface="+mn-ea"/>
              </a:rPr>
              <a:t>The power generation first year is around 1.7 million </a:t>
            </a:r>
            <a:r>
              <a:rPr lang="zh-CN" altLang="en-US" sz="1200" dirty="0">
                <a:latin typeface="Arial" panose="020B0604020202020204" pitchFamily="34" charset="0"/>
                <a:ea typeface="微软雅黑" panose="020B0503020204020204" pitchFamily="34" charset="-122"/>
                <a:cs typeface="Arial" panose="020B0604020202020204" pitchFamily="34" charset="0"/>
                <a:sym typeface="+mn-ea"/>
              </a:rPr>
              <a:t>kWh</a:t>
            </a:r>
            <a:r>
              <a:rPr lang="en-US" altLang="zh-CN" sz="1200" dirty="0">
                <a:latin typeface="Arial" panose="020B0604020202020204" pitchFamily="34" charset="0"/>
                <a:ea typeface="微软雅黑" panose="020B0503020204020204" pitchFamily="34" charset="-122"/>
                <a:cs typeface="Arial" panose="020B0604020202020204" pitchFamily="34" charset="0"/>
                <a:sym typeface="+mn-ea"/>
              </a:rPr>
              <a:t>, the average power generation is 1.5 million </a:t>
            </a:r>
            <a:r>
              <a:rPr lang="zh-CN" altLang="en-US" sz="1200" dirty="0">
                <a:latin typeface="Arial" panose="020B0604020202020204" pitchFamily="34" charset="0"/>
                <a:ea typeface="微软雅黑" panose="020B0503020204020204" pitchFamily="34" charset="-122"/>
                <a:cs typeface="Arial" panose="020B0604020202020204" pitchFamily="34" charset="0"/>
                <a:sym typeface="+mn-ea"/>
              </a:rPr>
              <a:t>kWh </a:t>
            </a:r>
            <a:r>
              <a:rPr lang="en-US" altLang="zh-CN" sz="1200" dirty="0">
                <a:latin typeface="Arial" panose="020B0604020202020204" pitchFamily="34" charset="0"/>
                <a:ea typeface="微软雅黑" panose="020B0503020204020204" pitchFamily="34" charset="-122"/>
                <a:cs typeface="Arial" panose="020B0604020202020204" pitchFamily="34" charset="0"/>
                <a:sym typeface="+mn-ea"/>
              </a:rPr>
              <a:t>per year. The gross generation is expected to reach 39 million </a:t>
            </a:r>
            <a:r>
              <a:rPr lang="zh-CN" altLang="en-US" sz="1200" dirty="0">
                <a:latin typeface="Arial" panose="020B0604020202020204" pitchFamily="34" charset="0"/>
                <a:ea typeface="微软雅黑" panose="020B0503020204020204" pitchFamily="34" charset="-122"/>
                <a:cs typeface="Arial" panose="020B0604020202020204" pitchFamily="34" charset="0"/>
                <a:sym typeface="+mn-ea"/>
              </a:rPr>
              <a:t>kWh </a:t>
            </a:r>
            <a:r>
              <a:rPr lang="en-US" altLang="zh-CN" sz="1200" dirty="0">
                <a:latin typeface="Arial" panose="020B0604020202020204" pitchFamily="34" charset="0"/>
                <a:ea typeface="微软雅黑" panose="020B0503020204020204" pitchFamily="34" charset="-122"/>
                <a:cs typeface="Arial" panose="020B0604020202020204" pitchFamily="34" charset="0"/>
                <a:sym typeface="+mn-ea"/>
              </a:rPr>
              <a:t>according to 25-year warranty.</a:t>
            </a:r>
          </a:p>
          <a:p>
            <a:endParaRPr lang="en-US" dirty="0"/>
          </a:p>
        </p:txBody>
      </p:sp>
    </p:spTree>
    <p:extLst>
      <p:ext uri="{BB962C8B-B14F-4D97-AF65-F5344CB8AC3E}">
        <p14:creationId xmlns:p14="http://schemas.microsoft.com/office/powerpoint/2010/main" val="47867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9841" y="1261093"/>
            <a:ext cx="3868340"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629841" y="1879135"/>
            <a:ext cx="3868340" cy="2763924"/>
          </a:xfrm>
        </p:spPr>
        <p:txBody>
          <a:bodyPr/>
          <a:lstStyle/>
          <a:p>
            <a:pPr lvl="0" fontAlgn="base"/>
            <a:r>
              <a:rPr lang="zh-CN" altLang="en-US" strike="noStrike" noProof="1"/>
              <a:t>单击此处编辑母版文本样式</a:t>
            </a:r>
          </a:p>
          <a:p>
            <a:pPr lvl="1" fontAlgn="base"/>
            <a:r>
              <a:rPr lang="zh-CN" altLang="en-US" strike="noStrike" noProof="1"/>
              <a:t>二级</a:t>
            </a:r>
          </a:p>
          <a:p>
            <a:pPr lvl="2" fontAlgn="base"/>
            <a:r>
              <a:rPr lang="zh-CN" altLang="en-US" strike="noStrike" noProof="1"/>
              <a:t>三级</a:t>
            </a:r>
          </a:p>
          <a:p>
            <a:pPr lvl="3" fontAlgn="base"/>
            <a:r>
              <a:rPr lang="zh-CN" altLang="en-US" strike="noStrike" noProof="1"/>
              <a:t>四级</a:t>
            </a:r>
          </a:p>
          <a:p>
            <a:pPr lvl="4" fontAlgn="base"/>
            <a:r>
              <a:rPr lang="zh-CN" altLang="en-US" strike="noStrike" noProof="1"/>
              <a:t>五级</a:t>
            </a:r>
          </a:p>
        </p:txBody>
      </p:sp>
      <p:sp>
        <p:nvSpPr>
          <p:cNvPr id="5" name="文本占位符 4"/>
          <p:cNvSpPr>
            <a:spLocks noGrp="1"/>
          </p:cNvSpPr>
          <p:nvPr>
            <p:ph type="body" sz="quarter" idx="3"/>
          </p:nvPr>
        </p:nvSpPr>
        <p:spPr>
          <a:xfrm>
            <a:off x="4629150" y="1261093"/>
            <a:ext cx="3887391"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4629150" y="1879135"/>
            <a:ext cx="3887391" cy="2763924"/>
          </a:xfrm>
        </p:spPr>
        <p:txBody>
          <a:bodyPr/>
          <a:lstStyle/>
          <a:p>
            <a:pPr lvl="0" fontAlgn="base"/>
            <a:r>
              <a:rPr lang="zh-CN" altLang="en-US" strike="noStrike" noProof="1"/>
              <a:t>单击此处编辑母版文本样式</a:t>
            </a:r>
          </a:p>
          <a:p>
            <a:pPr lvl="1" fontAlgn="base"/>
            <a:r>
              <a:rPr lang="zh-CN" altLang="en-US" strike="noStrike" noProof="1"/>
              <a:t>二级</a:t>
            </a:r>
          </a:p>
          <a:p>
            <a:pPr lvl="2" fontAlgn="base"/>
            <a:r>
              <a:rPr lang="zh-CN" altLang="en-US" strike="noStrike" noProof="1"/>
              <a:t>三级</a:t>
            </a:r>
          </a:p>
          <a:p>
            <a:pPr lvl="3" fontAlgn="base"/>
            <a:r>
              <a:rPr lang="zh-CN" altLang="en-US" strike="noStrike" noProof="1"/>
              <a:t>四级</a:t>
            </a:r>
          </a:p>
          <a:p>
            <a:pPr lvl="4" fontAlgn="base"/>
            <a:r>
              <a:rPr lang="zh-CN" altLang="en-US" strike="noStrike" noProof="1"/>
              <a:t>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latin typeface="等线" panose="02010600030101010101" pitchFamily="2"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目录页（白底）">
    <p:bg>
      <p:bgPr>
        <a:solidFill>
          <a:schemeClr val="bg1"/>
        </a:solidFill>
        <a:effectLst/>
      </p:bgPr>
    </p:bg>
    <p:spTree>
      <p:nvGrpSpPr>
        <p:cNvPr id="1" name=""/>
        <p:cNvGrpSpPr/>
        <p:nvPr/>
      </p:nvGrpSpPr>
      <p:grpSpPr>
        <a:xfrm>
          <a:off x="0" y="0"/>
          <a:ext cx="0" cy="0"/>
          <a:chOff x="0" y="0"/>
          <a:chExt cx="0" cy="0"/>
        </a:xfrm>
      </p:grpSpPr>
      <p:pic>
        <p:nvPicPr>
          <p:cNvPr id="6146" name="Picture 7" descr="A picture containing text, electronics, display&#10;&#10;Description automatically generated"/>
          <p:cNvPicPr>
            <a:picLocks noChangeAspect="1"/>
          </p:cNvPicPr>
          <p:nvPr userDrawn="1"/>
        </p:nvPicPr>
        <p:blipFill>
          <a:blip r:embed="rId2"/>
          <a:stretch>
            <a:fillRect/>
          </a:stretch>
        </p:blipFill>
        <p:spPr>
          <a:xfrm>
            <a:off x="100013" y="0"/>
            <a:ext cx="9169400" cy="5157788"/>
          </a:xfrm>
          <a:prstGeom prst="rect">
            <a:avLst/>
          </a:prstGeom>
          <a:noFill/>
          <a:ln w="9525">
            <a:noFill/>
          </a:ln>
        </p:spPr>
      </p:pic>
      <p:sp>
        <p:nvSpPr>
          <p:cNvPr id="8" name="标题 1"/>
          <p:cNvSpPr txBox="1"/>
          <p:nvPr userDrawn="1"/>
        </p:nvSpPr>
        <p:spPr>
          <a:xfrm>
            <a:off x="603250" y="413849"/>
            <a:ext cx="1897063" cy="407988"/>
          </a:xfrm>
          <a:prstGeom prst="rect">
            <a:avLst/>
          </a:prstGeom>
        </p:spPr>
        <p:txBody>
          <a:bodyPr>
            <a:normAutofit fontScale="92500" lnSpcReduction="10000"/>
          </a:bodyPr>
          <a:lstStyle>
            <a:lvl1pPr algn="l" defTabSz="914400" rtl="0" eaLnBrk="1" latinLnBrk="0" hangingPunct="1">
              <a:lnSpc>
                <a:spcPct val="90000"/>
              </a:lnSpc>
              <a:spcBef>
                <a:spcPct val="0"/>
              </a:spcBef>
              <a:buNone/>
              <a:defRPr sz="3600" b="0" i="0" kern="1200">
                <a:solidFill>
                  <a:schemeClr val="tx1"/>
                </a:solidFill>
                <a:latin typeface="Nimbus Sans Novus Medium" pitchFamily="2" charset="0"/>
                <a:ea typeface="HYQIHEI-70S DEMIBOLD" pitchFamily="18"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1" lang="en-US" altLang="zh-CN" sz="27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Content</a:t>
            </a:r>
          </a:p>
        </p:txBody>
      </p:sp>
      <p:pic>
        <p:nvPicPr>
          <p:cNvPr id="6149" name="图片 9"/>
          <p:cNvPicPr>
            <a:picLocks noChangeAspect="1"/>
          </p:cNvPicPr>
          <p:nvPr userDrawn="1"/>
        </p:nvPicPr>
        <p:blipFill>
          <a:blip r:embed="rId3"/>
          <a:stretch>
            <a:fillRect/>
          </a:stretch>
        </p:blipFill>
        <p:spPr>
          <a:xfrm>
            <a:off x="287338" y="4778375"/>
            <a:ext cx="1350962" cy="133350"/>
          </a:xfrm>
          <a:prstGeom prst="rect">
            <a:avLst/>
          </a:prstGeom>
          <a:noFill/>
          <a:ln w="9525">
            <a:noFill/>
          </a:ln>
        </p:spPr>
      </p:pic>
      <p:sp>
        <p:nvSpPr>
          <p:cNvPr id="26" name="文本占位符 25"/>
          <p:cNvSpPr>
            <a:spLocks noGrp="1"/>
          </p:cNvSpPr>
          <p:nvPr>
            <p:ph type="body" sz="quarter" idx="13"/>
          </p:nvPr>
        </p:nvSpPr>
        <p:spPr>
          <a:xfrm>
            <a:off x="706041" y="1245210"/>
            <a:ext cx="4099917" cy="2907822"/>
          </a:xfrm>
        </p:spPr>
        <p:txBody>
          <a:bodyPr>
            <a:normAutofit/>
          </a:bodyPr>
          <a:lstStyle>
            <a:lvl1pPr marL="342900" marR="0" indent="-342900" algn="l" defTabSz="914400" rtl="0" eaLnBrk="1" fontAlgn="base" latinLnBrk="0" hangingPunct="1">
              <a:lnSpc>
                <a:spcPct val="90000"/>
              </a:lnSpc>
              <a:spcBef>
                <a:spcPts val="750"/>
              </a:spcBef>
              <a:spcAft>
                <a:spcPct val="0"/>
              </a:spcAft>
              <a:buClr>
                <a:srgbClr val="FF0000"/>
              </a:buClr>
              <a:buSzTx/>
              <a:buFont typeface="+mj-lt"/>
              <a:buAutoNum type="arabicPeriod"/>
              <a:defRPr sz="1500" b="0" i="0">
                <a:latin typeface="HYQIHEI-45S EXTRALIGHT" pitchFamily="18" charset="-122"/>
                <a:ea typeface="HYQIHEI-45S EXTRALIGHT" pitchFamily="18" charset="-122"/>
              </a:defRPr>
            </a:lvl1pPr>
            <a:lvl2pPr marL="342900" indent="0" algn="l">
              <a:buFont typeface="+mj-lt"/>
              <a:buNone/>
              <a:defRPr sz="1650" b="0" i="0">
                <a:latin typeface="HYQIHEI-45S EXTRALIGHT" pitchFamily="18" charset="-122"/>
                <a:ea typeface="HYQIHEI-45S EXTRALIGHT" pitchFamily="18" charset="-122"/>
              </a:defRPr>
            </a:lvl2pPr>
            <a:lvl3pPr marL="1028700" indent="-342900" algn="l">
              <a:buFont typeface="+mj-lt"/>
              <a:buAutoNum type="arabicPeriod"/>
              <a:defRPr sz="1650" b="0" i="0">
                <a:latin typeface="HYQIHEI-45S EXTRALIGHT" pitchFamily="18" charset="-122"/>
                <a:ea typeface="HYQIHEI-45S EXTRALIGHT" pitchFamily="18" charset="-122"/>
              </a:defRPr>
            </a:lvl3pPr>
            <a:lvl4pPr marL="1371600" indent="-342900" algn="l">
              <a:buFont typeface="+mj-lt"/>
              <a:buAutoNum type="arabicPeriod"/>
              <a:defRPr sz="1650" b="0" i="0">
                <a:latin typeface="HYQIHEI-45S EXTRALIGHT" pitchFamily="18" charset="-122"/>
                <a:ea typeface="HYQIHEI-45S EXTRALIGHT" pitchFamily="18" charset="-122"/>
              </a:defRPr>
            </a:lvl4pPr>
            <a:lvl5pPr marL="1714500" indent="-342900" algn="l">
              <a:buFont typeface="+mj-lt"/>
              <a:buAutoNum type="arabicPeriod"/>
              <a:defRPr sz="1650" b="0" i="0">
                <a:latin typeface="HYQIHEI-45S EXTRALIGHT" pitchFamily="18" charset="-122"/>
                <a:ea typeface="HYQIHEI-45S EXTRALIGHT" pitchFamily="18" charset="-122"/>
              </a:defRPr>
            </a:lvl5pPr>
          </a:lstStyle>
          <a:p>
            <a:pPr lvl="0" fontAlgn="base"/>
            <a:r>
              <a:rPr lang="zh-CN" altLang="en-US" strike="noStrike" noProof="1"/>
              <a:t>单击此处编辑母版文本样式</a:t>
            </a:r>
          </a:p>
        </p:txBody>
      </p:sp>
      <p:sp>
        <p:nvSpPr>
          <p:cNvPr id="2" name="日期占位符 1"/>
          <p:cNvSpPr>
            <a:spLocks noGrp="1"/>
          </p:cNvSpPr>
          <p:nvPr>
            <p:ph type="dt" sz="half" idx="14"/>
          </p:nvPr>
        </p:nvSpPr>
        <p:spPr>
          <a:xfrm>
            <a:off x="628650" y="4768850"/>
            <a:ext cx="2057400" cy="273050"/>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5"/>
          </p:nvPr>
        </p:nvSpPr>
        <p:spPr>
          <a:xfrm>
            <a:off x="3028950" y="4768850"/>
            <a:ext cx="3086100" cy="27305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6"/>
          </p:nvPr>
        </p:nvSpPr>
        <p:spPr>
          <a:xfrm>
            <a:off x="6457950" y="4768850"/>
            <a:ext cx="2057400" cy="273050"/>
          </a:xfrm>
          <a:prstGeom prst="rect">
            <a:avLst/>
          </a:prstGeom>
        </p:spPr>
        <p:txBody>
          <a:bodyPr vert="horz" lIns="91440" tIns="45720" rIns="91440" bIns="45720" rtlCol="0" anchor="ctr"/>
          <a:lstStyle/>
          <a:p>
            <a:pPr lvl="0"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latin typeface="等线" panose="02010600030101010101" pitchFamily="2" charset="-122"/>
            </a:endParaRPr>
          </a:p>
        </p:txBody>
      </p:sp>
      <p:pic>
        <p:nvPicPr>
          <p:cNvPr id="5" name="图片 4" descr="卡通人物&#10;&#10;描述已自动生成">
            <a:extLst>
              <a:ext uri="{FF2B5EF4-FFF2-40B4-BE49-F238E27FC236}">
                <a16:creationId xmlns:a16="http://schemas.microsoft.com/office/drawing/2014/main" id="{34A1F11B-380A-955E-98B0-11928DC9BC80}"/>
              </a:ext>
            </a:extLst>
          </p:cNvPr>
          <p:cNvPicPr>
            <a:picLocks noChangeAspect="1"/>
          </p:cNvPicPr>
          <p:nvPr userDrawn="1"/>
        </p:nvPicPr>
        <p:blipFill>
          <a:blip r:embed="rId4"/>
          <a:stretch>
            <a:fillRect/>
          </a:stretch>
        </p:blipFill>
        <p:spPr>
          <a:xfrm>
            <a:off x="7502769" y="307739"/>
            <a:ext cx="1037981" cy="237871"/>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目录页（红底）">
    <p:bg>
      <p:bgPr>
        <a:solidFill>
          <a:srgbClr val="FF0000"/>
        </a:solidFill>
        <a:effectLst/>
      </p:bgPr>
    </p:bg>
    <p:spTree>
      <p:nvGrpSpPr>
        <p:cNvPr id="1" name=""/>
        <p:cNvGrpSpPr/>
        <p:nvPr/>
      </p:nvGrpSpPr>
      <p:grpSpPr>
        <a:xfrm>
          <a:off x="0" y="0"/>
          <a:ext cx="0" cy="0"/>
          <a:chOff x="0" y="0"/>
          <a:chExt cx="0" cy="0"/>
        </a:xfrm>
      </p:grpSpPr>
      <p:pic>
        <p:nvPicPr>
          <p:cNvPr id="7170" name="Picture 6" descr="A picture containing text&#10;&#10;Description automatically generated"/>
          <p:cNvPicPr>
            <a:picLocks noChangeAspect="1"/>
          </p:cNvPicPr>
          <p:nvPr userDrawn="1"/>
        </p:nvPicPr>
        <p:blipFill>
          <a:blip r:embed="rId2"/>
          <a:stretch>
            <a:fillRect/>
          </a:stretch>
        </p:blipFill>
        <p:spPr>
          <a:xfrm>
            <a:off x="100013" y="0"/>
            <a:ext cx="9170987" cy="5159375"/>
          </a:xfrm>
          <a:prstGeom prst="rect">
            <a:avLst/>
          </a:prstGeom>
          <a:noFill/>
          <a:ln w="9525">
            <a:noFill/>
          </a:ln>
        </p:spPr>
      </p:pic>
      <p:sp>
        <p:nvSpPr>
          <p:cNvPr id="8" name="标题 1"/>
          <p:cNvSpPr txBox="1"/>
          <p:nvPr userDrawn="1"/>
        </p:nvSpPr>
        <p:spPr>
          <a:xfrm>
            <a:off x="628650" y="477044"/>
            <a:ext cx="1897063" cy="407988"/>
          </a:xfrm>
          <a:prstGeom prst="rect">
            <a:avLst/>
          </a:prstGeom>
        </p:spPr>
        <p:txBody>
          <a:bodyPr>
            <a:noAutofit/>
          </a:bodyPr>
          <a:lstStyle>
            <a:lvl1pPr algn="l" defTabSz="914400" rtl="0" eaLnBrk="1" latinLnBrk="0" hangingPunct="1">
              <a:lnSpc>
                <a:spcPct val="90000"/>
              </a:lnSpc>
              <a:spcBef>
                <a:spcPct val="0"/>
              </a:spcBef>
              <a:buNone/>
              <a:defRPr sz="3600" b="0" i="0" kern="1200">
                <a:solidFill>
                  <a:schemeClr val="tx1"/>
                </a:solidFill>
                <a:latin typeface="Nimbus Sans Novus Medium" pitchFamily="2" charset="0"/>
                <a:ea typeface="HYQIHEI-70S DEMIBOLD" pitchFamily="18"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1" lang="en-US" altLang="zh-CN" sz="2500" b="1" i="0" u="none" strike="noStrike" kern="1200" cap="none" spc="0" normalizeH="0" baseline="0" noProof="0" dirty="0">
                <a:ln>
                  <a:noFill/>
                </a:ln>
                <a:solidFill>
                  <a:schemeClr val="bg1"/>
                </a:solidFill>
                <a:effectLst/>
                <a:uLnTx/>
                <a:uFillTx/>
                <a:latin typeface="Arial" panose="020B0604020202020204" pitchFamily="34" charset="0"/>
                <a:ea typeface="HYQIHEI-70S DEMIBOLD" pitchFamily="18" charset="-122"/>
                <a:cs typeface="Arial" panose="020B0604020202020204" pitchFamily="34" charset="0"/>
              </a:rPr>
              <a:t>Content</a:t>
            </a:r>
            <a:endParaRPr kumimoji="1" lang="zh-CN" altLang="en-US" sz="2500" b="1" i="0" u="none" strike="noStrike" kern="1200" cap="none" spc="0" normalizeH="0" baseline="0" noProof="0" dirty="0">
              <a:ln>
                <a:noFill/>
              </a:ln>
              <a:solidFill>
                <a:schemeClr val="bg1"/>
              </a:solidFill>
              <a:effectLst/>
              <a:uLnTx/>
              <a:uFillTx/>
              <a:latin typeface="Arial" panose="020B0604020202020204" pitchFamily="34" charset="0"/>
              <a:ea typeface="HYQIHEI-70S DEMIBOLD" pitchFamily="18" charset="-122"/>
              <a:cs typeface="Arial" panose="020B0604020202020204" pitchFamily="34" charset="0"/>
            </a:endParaRPr>
          </a:p>
        </p:txBody>
      </p:sp>
      <p:pic>
        <p:nvPicPr>
          <p:cNvPr id="7173" name="图片 10"/>
          <p:cNvPicPr>
            <a:picLocks noChangeAspect="1"/>
          </p:cNvPicPr>
          <p:nvPr userDrawn="1"/>
        </p:nvPicPr>
        <p:blipFill>
          <a:blip r:embed="rId3"/>
          <a:stretch>
            <a:fillRect/>
          </a:stretch>
        </p:blipFill>
        <p:spPr>
          <a:xfrm>
            <a:off x="287338" y="4778375"/>
            <a:ext cx="1362075" cy="133350"/>
          </a:xfrm>
          <a:prstGeom prst="rect">
            <a:avLst/>
          </a:prstGeom>
          <a:noFill/>
          <a:ln w="9525">
            <a:noFill/>
          </a:ln>
        </p:spPr>
      </p:pic>
      <p:sp>
        <p:nvSpPr>
          <p:cNvPr id="3" name="内容占位符 2"/>
          <p:cNvSpPr>
            <a:spLocks noGrp="1"/>
          </p:cNvSpPr>
          <p:nvPr>
            <p:ph idx="1"/>
          </p:nvPr>
        </p:nvSpPr>
        <p:spPr>
          <a:xfrm>
            <a:off x="704953" y="1250280"/>
            <a:ext cx="4099917" cy="2907822"/>
          </a:xfrm>
        </p:spPr>
        <p:txBody>
          <a:bodyPr>
            <a:normAutofit/>
          </a:bodyPr>
          <a:lstStyle>
            <a:lvl1pPr marL="342900" marR="0" indent="-342900" algn="l" defTabSz="914400" rtl="0" eaLnBrk="1" fontAlgn="base" latinLnBrk="0" hangingPunct="1">
              <a:lnSpc>
                <a:spcPct val="90000"/>
              </a:lnSpc>
              <a:spcBef>
                <a:spcPts val="750"/>
              </a:spcBef>
              <a:spcAft>
                <a:spcPct val="0"/>
              </a:spcAft>
              <a:buClrTx/>
              <a:buSzTx/>
              <a:buFont typeface="+mj-lt"/>
              <a:buAutoNum type="arabicPeriod"/>
              <a:defRPr sz="1500" b="0" i="0">
                <a:solidFill>
                  <a:schemeClr val="bg1"/>
                </a:solidFill>
                <a:latin typeface="HYQIHEI-45S EXTRALIGHT" pitchFamily="18" charset="-122"/>
                <a:ea typeface="HYQIHEI-45S EXTRALIGHT" pitchFamily="18" charset="-122"/>
              </a:defRPr>
            </a:lvl1pPr>
            <a:lvl2pPr marL="342900" indent="0">
              <a:buFont typeface="+mj-lt"/>
              <a:buNone/>
              <a:defRPr sz="1500" b="0" i="0">
                <a:solidFill>
                  <a:schemeClr val="bg1"/>
                </a:solidFill>
                <a:latin typeface="HYQIHEI-45S EXTRALIGHT" pitchFamily="18" charset="-122"/>
                <a:ea typeface="HYQIHEI-45S EXTRALIGHT" pitchFamily="18" charset="-122"/>
              </a:defRPr>
            </a:lvl2pPr>
            <a:lvl3pPr marL="1028700" indent="-342900">
              <a:buFont typeface="+mj-lt"/>
              <a:buAutoNum type="arabicPeriod"/>
              <a:defRPr sz="1500" b="0" i="0">
                <a:solidFill>
                  <a:schemeClr val="bg1"/>
                </a:solidFill>
                <a:latin typeface="HYQIHEI-45S EXTRALIGHT" pitchFamily="18" charset="-122"/>
                <a:ea typeface="HYQIHEI-45S EXTRALIGHT" pitchFamily="18" charset="-122"/>
              </a:defRPr>
            </a:lvl3pPr>
            <a:lvl4pPr marL="1371600" indent="-342900">
              <a:buFont typeface="+mj-lt"/>
              <a:buAutoNum type="arabicPeriod"/>
              <a:defRPr sz="1500" b="0" i="0">
                <a:solidFill>
                  <a:schemeClr val="bg1"/>
                </a:solidFill>
                <a:latin typeface="HYQIHEI-45S EXTRALIGHT" pitchFamily="18" charset="-122"/>
                <a:ea typeface="HYQIHEI-45S EXTRALIGHT" pitchFamily="18" charset="-122"/>
              </a:defRPr>
            </a:lvl4pPr>
            <a:lvl5pPr marL="1714500" indent="-342900">
              <a:buFont typeface="+mj-lt"/>
              <a:buAutoNum type="arabicPeriod"/>
              <a:defRPr sz="1500" b="0" i="0">
                <a:solidFill>
                  <a:schemeClr val="bg1"/>
                </a:solidFill>
                <a:latin typeface="HYQIHEI-45S EXTRALIGHT" pitchFamily="18" charset="-122"/>
                <a:ea typeface="HYQIHEI-45S EXTRALIGHT" pitchFamily="18" charset="-122"/>
              </a:defRPr>
            </a:lvl5pPr>
          </a:lstStyle>
          <a:p>
            <a:pPr lvl="0" fontAlgn="base"/>
            <a:r>
              <a:rPr lang="zh-CN" altLang="en-US" strike="noStrike" noProof="1"/>
              <a:t>单击此处编辑母版文本样式</a:t>
            </a:r>
          </a:p>
        </p:txBody>
      </p:sp>
      <p:sp>
        <p:nvSpPr>
          <p:cNvPr id="2" name="日期占位符 1"/>
          <p:cNvSpPr>
            <a:spLocks noGrp="1"/>
          </p:cNvSpPr>
          <p:nvPr>
            <p:ph type="dt" sz="half" idx="10"/>
          </p:nvPr>
        </p:nvSpPr>
        <p:spPr>
          <a:xfrm>
            <a:off x="628650" y="4768850"/>
            <a:ext cx="2057400" cy="273050"/>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a:xfrm>
            <a:off x="3028950" y="4768850"/>
            <a:ext cx="3086100" cy="27305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a:xfrm>
            <a:off x="6457950" y="4768850"/>
            <a:ext cx="2057400" cy="273050"/>
          </a:xfrm>
          <a:prstGeom prst="rect">
            <a:avLst/>
          </a:prstGeom>
        </p:spPr>
        <p:txBody>
          <a:bodyPr vert="horz" lIns="91440" tIns="45720" rIns="91440" bIns="45720" rtlCol="0" anchor="ctr"/>
          <a:lstStyle/>
          <a:p>
            <a:pPr lvl="0"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latin typeface="等线" panose="02010600030101010101" pitchFamily="2" charset="-122"/>
            </a:endParaRPr>
          </a:p>
        </p:txBody>
      </p:sp>
      <p:pic>
        <p:nvPicPr>
          <p:cNvPr id="6" name="图片 5" descr="卡通画&#10;&#10;中度可信度描述已自动生成">
            <a:extLst>
              <a:ext uri="{FF2B5EF4-FFF2-40B4-BE49-F238E27FC236}">
                <a16:creationId xmlns:a16="http://schemas.microsoft.com/office/drawing/2014/main" id="{3CFEFF05-8E13-28FB-987E-B69AB8466558}"/>
              </a:ext>
            </a:extLst>
          </p:cNvPr>
          <p:cNvPicPr>
            <a:picLocks noChangeAspect="1"/>
          </p:cNvPicPr>
          <p:nvPr userDrawn="1"/>
        </p:nvPicPr>
        <p:blipFill>
          <a:blip r:embed="rId4"/>
          <a:stretch>
            <a:fillRect/>
          </a:stretch>
        </p:blipFill>
        <p:spPr>
          <a:xfrm>
            <a:off x="7312099" y="326605"/>
            <a:ext cx="1134317" cy="26557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章节页（分隔页）白底">
    <p:bg>
      <p:bgPr>
        <a:solidFill>
          <a:schemeClr val="bg1"/>
        </a:solidFill>
        <a:effectLst/>
      </p:bgPr>
    </p:bg>
    <p:spTree>
      <p:nvGrpSpPr>
        <p:cNvPr id="1" name=""/>
        <p:cNvGrpSpPr/>
        <p:nvPr/>
      </p:nvGrpSpPr>
      <p:grpSpPr>
        <a:xfrm>
          <a:off x="0" y="0"/>
          <a:ext cx="0" cy="0"/>
          <a:chOff x="0" y="0"/>
          <a:chExt cx="0" cy="0"/>
        </a:xfrm>
      </p:grpSpPr>
      <p:pic>
        <p:nvPicPr>
          <p:cNvPr id="8194" name="Picture 7" descr="A picture containing text, electronics, display&#10;&#10;Description automatically generated"/>
          <p:cNvPicPr>
            <a:picLocks noChangeAspect="1"/>
          </p:cNvPicPr>
          <p:nvPr userDrawn="1"/>
        </p:nvPicPr>
        <p:blipFill>
          <a:blip r:embed="rId2"/>
          <a:stretch>
            <a:fillRect/>
          </a:stretch>
        </p:blipFill>
        <p:spPr>
          <a:xfrm>
            <a:off x="100013" y="0"/>
            <a:ext cx="9169400" cy="5157788"/>
          </a:xfrm>
          <a:prstGeom prst="rect">
            <a:avLst/>
          </a:prstGeom>
          <a:noFill/>
          <a:ln w="9525">
            <a:noFill/>
          </a:ln>
        </p:spPr>
      </p:pic>
      <p:pic>
        <p:nvPicPr>
          <p:cNvPr id="8195" name="图片 7"/>
          <p:cNvPicPr>
            <a:picLocks noChangeAspect="1"/>
          </p:cNvPicPr>
          <p:nvPr userDrawn="1"/>
        </p:nvPicPr>
        <p:blipFill>
          <a:blip r:embed="rId3"/>
          <a:stretch>
            <a:fillRect/>
          </a:stretch>
        </p:blipFill>
        <p:spPr>
          <a:xfrm>
            <a:off x="287338" y="4778375"/>
            <a:ext cx="1350962" cy="133350"/>
          </a:xfrm>
          <a:prstGeom prst="rect">
            <a:avLst/>
          </a:prstGeom>
          <a:noFill/>
          <a:ln w="9525">
            <a:noFill/>
          </a:ln>
        </p:spPr>
      </p:pic>
      <p:sp>
        <p:nvSpPr>
          <p:cNvPr id="2" name="标题 1"/>
          <p:cNvSpPr>
            <a:spLocks noGrp="1"/>
          </p:cNvSpPr>
          <p:nvPr>
            <p:ph type="title"/>
          </p:nvPr>
        </p:nvSpPr>
        <p:spPr>
          <a:xfrm>
            <a:off x="623888" y="1282529"/>
            <a:ext cx="5205413" cy="437630"/>
          </a:xfrm>
        </p:spPr>
        <p:txBody>
          <a:bodyPr anchor="t">
            <a:normAutofit/>
          </a:bodyPr>
          <a:lstStyle>
            <a:lvl1pPr>
              <a:defRPr sz="3000" b="0" i="0">
                <a:latin typeface="HYQIHEI-65S MEDIUM" pitchFamily="18" charset="-122"/>
                <a:ea typeface="HYQIHEI-65S MEDIUM" pitchFamily="18" charset="-122"/>
              </a:defRPr>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3888" y="1749931"/>
            <a:ext cx="5205413" cy="783568"/>
          </a:xfrm>
        </p:spPr>
        <p:txBody>
          <a:bodyPr/>
          <a:lstStyle>
            <a:lvl1pPr marL="0" indent="0">
              <a:buNone/>
              <a:defRPr sz="1800" b="0" i="0">
                <a:solidFill>
                  <a:schemeClr val="tx1">
                    <a:tint val="75000"/>
                  </a:schemeClr>
                </a:solidFill>
                <a:latin typeface="HYQIHEI-45S EXTRALIGHT" pitchFamily="18" charset="-122"/>
                <a:ea typeface="HYQIHEI-45S EXTRALIGHT" pitchFamily="18"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base"/>
            <a:r>
              <a:rPr lang="zh-CN" altLang="en-US" strike="noStrike" noProof="1"/>
              <a:t>单击此处编辑母版文本样式</a:t>
            </a:r>
          </a:p>
        </p:txBody>
      </p:sp>
      <p:sp>
        <p:nvSpPr>
          <p:cNvPr id="11" name="文本占位符 10"/>
          <p:cNvSpPr>
            <a:spLocks noGrp="1"/>
          </p:cNvSpPr>
          <p:nvPr>
            <p:ph type="body" sz="quarter" idx="13"/>
          </p:nvPr>
        </p:nvSpPr>
        <p:spPr>
          <a:xfrm>
            <a:off x="623888" y="453112"/>
            <a:ext cx="1451097" cy="771660"/>
          </a:xfrm>
        </p:spPr>
        <p:txBody>
          <a:bodyPr>
            <a:noAutofit/>
          </a:bodyPr>
          <a:lstStyle>
            <a:lvl1pPr marL="0" indent="0">
              <a:buNone/>
              <a:defRPr sz="4950">
                <a:solidFill>
                  <a:srgbClr val="FF0000"/>
                </a:solidFill>
                <a:latin typeface="Nimbus Sans Novus Medium" pitchFamily="2" charset="0"/>
              </a:defRPr>
            </a:lvl1pPr>
          </a:lstStyle>
          <a:p>
            <a:pPr lvl="0" fontAlgn="base"/>
            <a:r>
              <a:rPr lang="zh-CN" altLang="en-US" sz="4950" strike="noStrike" noProof="1"/>
              <a:t>单击此处编辑母版文本样式</a:t>
            </a:r>
            <a:endParaRPr lang="zh-CN" altLang="en-US" strike="noStrike" noProof="1"/>
          </a:p>
        </p:txBody>
      </p:sp>
      <p:sp>
        <p:nvSpPr>
          <p:cNvPr id="4" name="日期占位符 3"/>
          <p:cNvSpPr>
            <a:spLocks noGrp="1"/>
          </p:cNvSpPr>
          <p:nvPr>
            <p:ph type="dt" sz="half" idx="14"/>
          </p:nvPr>
        </p:nvSpPr>
        <p:spPr>
          <a:xfrm>
            <a:off x="628650" y="4768850"/>
            <a:ext cx="2057400" cy="273050"/>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5"/>
          </p:nvPr>
        </p:nvSpPr>
        <p:spPr>
          <a:xfrm>
            <a:off x="3028950" y="4768850"/>
            <a:ext cx="3086100" cy="27305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6"/>
          </p:nvPr>
        </p:nvSpPr>
        <p:spPr>
          <a:xfrm>
            <a:off x="6457950" y="4768850"/>
            <a:ext cx="2057400" cy="273050"/>
          </a:xfrm>
          <a:prstGeom prst="rect">
            <a:avLst/>
          </a:prstGeom>
        </p:spPr>
        <p:txBody>
          <a:bodyPr vert="horz" lIns="91440" tIns="45720" rIns="91440" bIns="45720" rtlCol="0" anchor="ctr"/>
          <a:lstStyle/>
          <a:p>
            <a:pPr lvl="0"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latin typeface="等线" panose="02010600030101010101" pitchFamily="2" charset="-122"/>
            </a:endParaRPr>
          </a:p>
        </p:txBody>
      </p:sp>
      <p:pic>
        <p:nvPicPr>
          <p:cNvPr id="7" name="图片 6" descr="卡通人物&#10;&#10;描述已自动生成">
            <a:extLst>
              <a:ext uri="{FF2B5EF4-FFF2-40B4-BE49-F238E27FC236}">
                <a16:creationId xmlns:a16="http://schemas.microsoft.com/office/drawing/2014/main" id="{486CB585-3927-2B01-739C-D3EBFCF6ECCA}"/>
              </a:ext>
            </a:extLst>
          </p:cNvPr>
          <p:cNvPicPr>
            <a:picLocks noChangeAspect="1"/>
          </p:cNvPicPr>
          <p:nvPr userDrawn="1"/>
        </p:nvPicPr>
        <p:blipFill>
          <a:blip r:embed="rId4"/>
          <a:stretch>
            <a:fillRect/>
          </a:stretch>
        </p:blipFill>
        <p:spPr>
          <a:xfrm>
            <a:off x="7502769" y="307739"/>
            <a:ext cx="1037981" cy="237871"/>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章节页（分隔页）红底">
    <p:bg>
      <p:bgPr>
        <a:solidFill>
          <a:schemeClr val="bg2"/>
        </a:solidFill>
        <a:effectLst/>
      </p:bgPr>
    </p:bg>
    <p:spTree>
      <p:nvGrpSpPr>
        <p:cNvPr id="1" name=""/>
        <p:cNvGrpSpPr/>
        <p:nvPr/>
      </p:nvGrpSpPr>
      <p:grpSpPr>
        <a:xfrm>
          <a:off x="0" y="0"/>
          <a:ext cx="0" cy="0"/>
          <a:chOff x="0" y="0"/>
          <a:chExt cx="0" cy="0"/>
        </a:xfrm>
      </p:grpSpPr>
      <p:pic>
        <p:nvPicPr>
          <p:cNvPr id="9218" name="Picture 6" descr="A picture containing text&#10;&#10;Description automatically generated"/>
          <p:cNvPicPr>
            <a:picLocks noChangeAspect="1"/>
          </p:cNvPicPr>
          <p:nvPr userDrawn="1"/>
        </p:nvPicPr>
        <p:blipFill>
          <a:blip r:embed="rId2"/>
          <a:stretch>
            <a:fillRect/>
          </a:stretch>
        </p:blipFill>
        <p:spPr>
          <a:xfrm>
            <a:off x="100013" y="0"/>
            <a:ext cx="9170987" cy="5159375"/>
          </a:xfrm>
          <a:prstGeom prst="rect">
            <a:avLst/>
          </a:prstGeom>
          <a:noFill/>
          <a:ln w="9525">
            <a:noFill/>
          </a:ln>
        </p:spPr>
      </p:pic>
      <p:pic>
        <p:nvPicPr>
          <p:cNvPr id="9219" name="图片 8"/>
          <p:cNvPicPr>
            <a:picLocks noChangeAspect="1"/>
          </p:cNvPicPr>
          <p:nvPr userDrawn="1"/>
        </p:nvPicPr>
        <p:blipFill>
          <a:blip r:embed="rId3"/>
          <a:stretch>
            <a:fillRect/>
          </a:stretch>
        </p:blipFill>
        <p:spPr>
          <a:xfrm>
            <a:off x="287338" y="4778375"/>
            <a:ext cx="1362075" cy="133350"/>
          </a:xfrm>
          <a:prstGeom prst="rect">
            <a:avLst/>
          </a:prstGeom>
          <a:noFill/>
          <a:ln w="9525">
            <a:noFill/>
          </a:ln>
        </p:spPr>
      </p:pic>
      <p:sp>
        <p:nvSpPr>
          <p:cNvPr id="2" name="标题 1"/>
          <p:cNvSpPr>
            <a:spLocks noGrp="1"/>
          </p:cNvSpPr>
          <p:nvPr>
            <p:ph type="title"/>
          </p:nvPr>
        </p:nvSpPr>
        <p:spPr>
          <a:xfrm>
            <a:off x="623888" y="1282529"/>
            <a:ext cx="5205413" cy="437630"/>
          </a:xfrm>
        </p:spPr>
        <p:txBody>
          <a:bodyPr anchor="t">
            <a:noAutofit/>
          </a:bodyPr>
          <a:lstStyle>
            <a:lvl1pPr>
              <a:defRPr sz="2700" b="0" i="0">
                <a:latin typeface="HYQIHEI-65S MEDIUM" pitchFamily="18" charset="-122"/>
                <a:ea typeface="HYQIHEI-65S MEDIUM" pitchFamily="18" charset="-122"/>
              </a:defRPr>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3888" y="1749931"/>
            <a:ext cx="5205413" cy="783568"/>
          </a:xfrm>
        </p:spPr>
        <p:txBody>
          <a:bodyPr/>
          <a:lstStyle>
            <a:lvl1pPr marL="0" indent="0">
              <a:buNone/>
              <a:defRPr sz="1800" b="0" i="0">
                <a:solidFill>
                  <a:schemeClr val="tx1">
                    <a:tint val="75000"/>
                  </a:schemeClr>
                </a:solidFill>
                <a:latin typeface="HYQIHEI-45S EXTRALIGHT" pitchFamily="18" charset="-122"/>
                <a:ea typeface="HYQIHEI-45S EXTRALIGHT" pitchFamily="18"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base"/>
            <a:r>
              <a:rPr lang="zh-CN" altLang="en-US" strike="noStrike" noProof="1"/>
              <a:t>单击此处编辑母版文本样式</a:t>
            </a:r>
          </a:p>
        </p:txBody>
      </p:sp>
      <p:sp>
        <p:nvSpPr>
          <p:cNvPr id="11" name="文本占位符 10"/>
          <p:cNvSpPr>
            <a:spLocks noGrp="1"/>
          </p:cNvSpPr>
          <p:nvPr>
            <p:ph type="body" sz="quarter" idx="13"/>
          </p:nvPr>
        </p:nvSpPr>
        <p:spPr>
          <a:xfrm>
            <a:off x="623888" y="453112"/>
            <a:ext cx="1442305" cy="771660"/>
          </a:xfrm>
        </p:spPr>
        <p:txBody>
          <a:bodyPr>
            <a:noAutofit/>
          </a:bodyPr>
          <a:lstStyle>
            <a:lvl1pPr marL="0" indent="0">
              <a:buNone/>
              <a:defRPr sz="4950">
                <a:solidFill>
                  <a:schemeClr val="tx1"/>
                </a:solidFill>
                <a:latin typeface="Nimbus Sans Novus Medium" pitchFamily="2" charset="0"/>
              </a:defRPr>
            </a:lvl1pPr>
          </a:lstStyle>
          <a:p>
            <a:pPr lvl="0" fontAlgn="base"/>
            <a:r>
              <a:rPr lang="zh-CN" altLang="en-US" sz="4950" strike="noStrike" noProof="1"/>
              <a:t>单击此处编辑母版文本样式</a:t>
            </a:r>
            <a:endParaRPr lang="zh-CN" altLang="en-US" strike="noStrike" noProof="1"/>
          </a:p>
        </p:txBody>
      </p:sp>
      <p:sp>
        <p:nvSpPr>
          <p:cNvPr id="4" name="日期占位符 3"/>
          <p:cNvSpPr>
            <a:spLocks noGrp="1"/>
          </p:cNvSpPr>
          <p:nvPr>
            <p:ph type="dt" sz="half" idx="14"/>
          </p:nvPr>
        </p:nvSpPr>
        <p:spPr>
          <a:xfrm>
            <a:off x="628650" y="4768850"/>
            <a:ext cx="2057400" cy="273050"/>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5"/>
          </p:nvPr>
        </p:nvSpPr>
        <p:spPr>
          <a:xfrm>
            <a:off x="3028950" y="4768850"/>
            <a:ext cx="3086100" cy="27305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6"/>
          </p:nvPr>
        </p:nvSpPr>
        <p:spPr>
          <a:xfrm>
            <a:off x="6457950" y="4768850"/>
            <a:ext cx="2057400" cy="273050"/>
          </a:xfrm>
          <a:prstGeom prst="rect">
            <a:avLst/>
          </a:prstGeom>
        </p:spPr>
        <p:txBody>
          <a:bodyPr vert="horz" lIns="91440" tIns="45720" rIns="91440" bIns="45720" rtlCol="0" anchor="ctr"/>
          <a:lstStyle/>
          <a:p>
            <a:pPr lvl="0"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latin typeface="等线" panose="02010600030101010101" pitchFamily="2" charset="-122"/>
            </a:endParaRPr>
          </a:p>
        </p:txBody>
      </p:sp>
      <p:pic>
        <p:nvPicPr>
          <p:cNvPr id="7" name="图片 6" descr="卡通画&#10;&#10;中度可信度描述已自动生成">
            <a:extLst>
              <a:ext uri="{FF2B5EF4-FFF2-40B4-BE49-F238E27FC236}">
                <a16:creationId xmlns:a16="http://schemas.microsoft.com/office/drawing/2014/main" id="{E46A5C6E-10CB-96E5-B3CA-F902A20D87B4}"/>
              </a:ext>
            </a:extLst>
          </p:cNvPr>
          <p:cNvPicPr>
            <a:picLocks noChangeAspect="1"/>
          </p:cNvPicPr>
          <p:nvPr userDrawn="1"/>
        </p:nvPicPr>
        <p:blipFill>
          <a:blip r:embed="rId4"/>
          <a:stretch>
            <a:fillRect/>
          </a:stretch>
        </p:blipFill>
        <p:spPr>
          <a:xfrm>
            <a:off x="7312099" y="326605"/>
            <a:ext cx="1134317" cy="265575"/>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页（全文字版）">
    <p:bg>
      <p:bgPr>
        <a:solidFill>
          <a:schemeClr val="bg1"/>
        </a:solidFill>
        <a:effectLst/>
      </p:bgPr>
    </p:bg>
    <p:spTree>
      <p:nvGrpSpPr>
        <p:cNvPr id="1" name=""/>
        <p:cNvGrpSpPr/>
        <p:nvPr/>
      </p:nvGrpSpPr>
      <p:grpSpPr>
        <a:xfrm>
          <a:off x="0" y="0"/>
          <a:ext cx="0" cy="0"/>
          <a:chOff x="0" y="0"/>
          <a:chExt cx="0" cy="0"/>
        </a:xfrm>
      </p:grpSpPr>
      <p:pic>
        <p:nvPicPr>
          <p:cNvPr id="10242" name="图片 6" descr="卡通人物&#10;&#10;低可信度描述已自动生成"/>
          <p:cNvPicPr>
            <a:picLocks noChangeAspect="1"/>
          </p:cNvPicPr>
          <p:nvPr userDrawn="1"/>
        </p:nvPicPr>
        <p:blipFill>
          <a:blip r:embed="rId2"/>
          <a:srcRect r="1341"/>
          <a:stretch>
            <a:fillRect/>
          </a:stretch>
        </p:blipFill>
        <p:spPr>
          <a:xfrm>
            <a:off x="100013" y="0"/>
            <a:ext cx="9043987" cy="5157788"/>
          </a:xfrm>
          <a:prstGeom prst="rect">
            <a:avLst/>
          </a:prstGeom>
          <a:noFill/>
          <a:ln w="9525">
            <a:noFill/>
          </a:ln>
        </p:spPr>
      </p:pic>
      <p:pic>
        <p:nvPicPr>
          <p:cNvPr id="10243" name="图片 7"/>
          <p:cNvPicPr>
            <a:picLocks noChangeAspect="1"/>
          </p:cNvPicPr>
          <p:nvPr userDrawn="1"/>
        </p:nvPicPr>
        <p:blipFill>
          <a:blip r:embed="rId3"/>
          <a:stretch>
            <a:fillRect/>
          </a:stretch>
        </p:blipFill>
        <p:spPr>
          <a:xfrm>
            <a:off x="287338" y="4778375"/>
            <a:ext cx="1350962" cy="133350"/>
          </a:xfrm>
          <a:prstGeom prst="rect">
            <a:avLst/>
          </a:prstGeom>
          <a:noFill/>
          <a:ln w="9525">
            <a:noFill/>
          </a:ln>
        </p:spPr>
      </p:pic>
      <p:sp>
        <p:nvSpPr>
          <p:cNvPr id="2" name="标题 1"/>
          <p:cNvSpPr>
            <a:spLocks noGrp="1"/>
          </p:cNvSpPr>
          <p:nvPr>
            <p:ph type="title"/>
          </p:nvPr>
        </p:nvSpPr>
        <p:spPr>
          <a:xfrm>
            <a:off x="345875" y="426675"/>
            <a:ext cx="6158507" cy="366420"/>
          </a:xfrm>
        </p:spPr>
        <p:txBody>
          <a:bodyPr anchor="t">
            <a:normAutofit/>
          </a:bodyPr>
          <a:lstStyle>
            <a:lvl1pPr>
              <a:defRPr sz="2250" b="0" i="0">
                <a:latin typeface="HYQIHEI-70S DEMIBOLD" pitchFamily="18" charset="-122"/>
                <a:ea typeface="HYQIHEI-70S DEMIBOLD" pitchFamily="18" charset="-122"/>
              </a:defRPr>
            </a:lvl1pPr>
          </a:lstStyle>
          <a:p>
            <a:pPr fontAlgn="base"/>
            <a:r>
              <a:rPr lang="zh-CN" altLang="en-US" sz="2250" strike="noStrike" noProof="1"/>
              <a:t>单击此处编辑母版标题样式</a:t>
            </a:r>
            <a:endParaRPr lang="zh-CN" altLang="en-US" strike="noStrike" noProof="1"/>
          </a:p>
        </p:txBody>
      </p:sp>
      <p:sp>
        <p:nvSpPr>
          <p:cNvPr id="3" name="文本占位符 2"/>
          <p:cNvSpPr>
            <a:spLocks noGrp="1"/>
          </p:cNvSpPr>
          <p:nvPr>
            <p:ph type="body" idx="1"/>
          </p:nvPr>
        </p:nvSpPr>
        <p:spPr>
          <a:xfrm>
            <a:off x="345875" y="820386"/>
            <a:ext cx="6158507" cy="321028"/>
          </a:xfrm>
        </p:spPr>
        <p:txBody>
          <a:bodyPr/>
          <a:lstStyle>
            <a:lvl1pPr marL="0" marR="0" indent="0" algn="l" defTabSz="914400" rtl="0" eaLnBrk="1" fontAlgn="base" latinLnBrk="0" hangingPunct="1">
              <a:lnSpc>
                <a:spcPct val="90000"/>
              </a:lnSpc>
              <a:spcBef>
                <a:spcPts val="750"/>
              </a:spcBef>
              <a:spcAft>
                <a:spcPct val="0"/>
              </a:spcAft>
              <a:buClrTx/>
              <a:buSzTx/>
              <a:buFont typeface="Arial" panose="020B0604020202020204" pitchFamily="34" charset="0"/>
              <a:buNone/>
              <a:defRPr sz="1800" b="0" i="0">
                <a:solidFill>
                  <a:srgbClr val="FF0000"/>
                </a:solidFill>
                <a:latin typeface="HYQIHEI-45S EXTRALIGHT" pitchFamily="18" charset="-122"/>
                <a:ea typeface="HYQIHEI-45S EXTRALIGHT" pitchFamily="18"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345875" y="1430787"/>
            <a:ext cx="3868340" cy="3153327"/>
          </a:xfrm>
        </p:spPr>
        <p:txBody>
          <a:bodyPr>
            <a:normAutofit/>
          </a:bodyPr>
          <a:lstStyle>
            <a:lvl1pPr marL="0" marR="0" indent="0" algn="l" defTabSz="914400" rtl="0" eaLnBrk="1" fontAlgn="base" latinLnBrk="0" hangingPunct="1">
              <a:lnSpc>
                <a:spcPts val="1900"/>
              </a:lnSpc>
              <a:spcBef>
                <a:spcPts val="750"/>
              </a:spcBef>
              <a:spcAft>
                <a:spcPct val="0"/>
              </a:spcAft>
              <a:buClrTx/>
              <a:buSzTx/>
              <a:buFont typeface="Arial" panose="020B0604020202020204" pitchFamily="34" charset="0"/>
              <a:buNone/>
              <a:defRPr sz="900" b="0" i="0">
                <a:latin typeface="HYQIHEI-45S EXTRALIGHT" pitchFamily="18" charset="-122"/>
                <a:ea typeface="HYQIHEI-45S EXTRALIGHT" pitchFamily="18" charset="-122"/>
              </a:defRPr>
            </a:lvl1pPr>
            <a:lvl2pPr marL="342900" indent="0" algn="l">
              <a:buNone/>
              <a:defRPr sz="1125" b="0" i="0">
                <a:latin typeface="HYQIHEI-45S EXTRALIGHT" pitchFamily="18" charset="-122"/>
                <a:ea typeface="HYQIHEI-45S EXTRALIGHT" pitchFamily="18" charset="-122"/>
              </a:defRPr>
            </a:lvl2pPr>
            <a:lvl3pPr marL="685800" indent="0" algn="l">
              <a:buNone/>
              <a:defRPr sz="1125" b="0" i="0">
                <a:latin typeface="HYQIHEI-45S EXTRALIGHT" pitchFamily="18" charset="-122"/>
                <a:ea typeface="HYQIHEI-45S EXTRALIGHT" pitchFamily="18" charset="-122"/>
              </a:defRPr>
            </a:lvl3pPr>
            <a:lvl4pPr marL="1028700" indent="0" algn="l">
              <a:buNone/>
              <a:defRPr sz="1125" b="0" i="0">
                <a:latin typeface="HYQIHEI-45S EXTRALIGHT" pitchFamily="18" charset="-122"/>
                <a:ea typeface="HYQIHEI-45S EXTRALIGHT" pitchFamily="18" charset="-122"/>
              </a:defRPr>
            </a:lvl4pPr>
            <a:lvl5pPr marL="1371600" indent="0" algn="l">
              <a:buNone/>
              <a:defRPr sz="1125" b="0" i="0">
                <a:latin typeface="HYQIHEI-45S EXTRALIGHT" pitchFamily="18" charset="-122"/>
                <a:ea typeface="HYQIHEI-45S EXTRALIGHT" pitchFamily="18" charset="-122"/>
              </a:defRPr>
            </a:lvl5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4459632" y="1430786"/>
            <a:ext cx="4005713" cy="3153327"/>
          </a:xfrm>
        </p:spPr>
        <p:txBody>
          <a:bodyPr>
            <a:normAutofit/>
          </a:bodyPr>
          <a:lstStyle>
            <a:lvl1pPr marL="0" marR="0" indent="0" algn="l" defTabSz="914400" rtl="0" eaLnBrk="1" fontAlgn="base" latinLnBrk="0" hangingPunct="1">
              <a:lnSpc>
                <a:spcPts val="2400"/>
              </a:lnSpc>
              <a:spcBef>
                <a:spcPts val="750"/>
              </a:spcBef>
              <a:spcAft>
                <a:spcPct val="0"/>
              </a:spcAft>
              <a:buClrTx/>
              <a:buSzTx/>
              <a:buFont typeface="Arial" panose="020B0604020202020204" pitchFamily="34" charset="0"/>
              <a:buNone/>
              <a:defRPr sz="1350" b="0" i="0">
                <a:latin typeface="HYQIHEI-45S EXTRALIGHT" pitchFamily="18" charset="-122"/>
                <a:ea typeface="HYQIHEI-45S EXTRALIGHT" pitchFamily="18" charset="-122"/>
              </a:defRPr>
            </a:lvl1pPr>
          </a:lstStyle>
          <a:p>
            <a:pPr lvl="0" fontAlgn="base"/>
            <a:r>
              <a:rPr lang="zh-CN" altLang="en-US" sz="1350" strike="noStrike" noProof="1"/>
              <a:t>单击此处编辑母版文本样式</a:t>
            </a:r>
            <a:endParaRPr lang="zh-CN" altLang="en-US" strike="noStrike" noProof="1"/>
          </a:p>
        </p:txBody>
      </p:sp>
      <p:sp>
        <p:nvSpPr>
          <p:cNvPr id="10" name="灯片编号占位符 8"/>
          <p:cNvSpPr>
            <a:spLocks noGrp="1"/>
          </p:cNvSpPr>
          <p:nvPr>
            <p:ph type="sldNum" sz="quarter" idx="14"/>
          </p:nvPr>
        </p:nvSpPr>
        <p:spPr>
          <a:xfrm>
            <a:off x="8540750" y="4768850"/>
            <a:ext cx="315913" cy="273050"/>
          </a:xfrm>
          <a:prstGeom prst="rect">
            <a:avLst/>
          </a:prstGeom>
        </p:spPr>
        <p:txBody>
          <a:bodyPr vert="horz" lIns="91440" tIns="45720" rIns="91440" bIns="45720" rtlCol="0" anchor="ctr"/>
          <a:lstStyle/>
          <a:p>
            <a:pPr algn="r"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p>
        </p:txBody>
      </p:sp>
      <p:sp>
        <p:nvSpPr>
          <p:cNvPr id="5" name="日期占位符 4"/>
          <p:cNvSpPr>
            <a:spLocks noGrp="1"/>
          </p:cNvSpPr>
          <p:nvPr>
            <p:ph type="dt" sz="half" idx="15"/>
          </p:nvPr>
        </p:nvSpPr>
        <p:spPr>
          <a:xfrm>
            <a:off x="628650" y="4768850"/>
            <a:ext cx="2057400" cy="273050"/>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页脚占位符 6"/>
          <p:cNvSpPr>
            <a:spLocks noGrp="1"/>
          </p:cNvSpPr>
          <p:nvPr>
            <p:ph type="ftr" sz="quarter" idx="16"/>
          </p:nvPr>
        </p:nvSpPr>
        <p:spPr>
          <a:xfrm>
            <a:off x="3028950" y="4768850"/>
            <a:ext cx="3086100" cy="27305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8" name="图片 7" descr="卡通人物&#10;&#10;描述已自动生成">
            <a:extLst>
              <a:ext uri="{FF2B5EF4-FFF2-40B4-BE49-F238E27FC236}">
                <a16:creationId xmlns:a16="http://schemas.microsoft.com/office/drawing/2014/main" id="{85DE2C68-7877-92FA-0EE0-8A86D8F647C8}"/>
              </a:ext>
            </a:extLst>
          </p:cNvPr>
          <p:cNvPicPr>
            <a:picLocks noChangeAspect="1"/>
          </p:cNvPicPr>
          <p:nvPr userDrawn="1"/>
        </p:nvPicPr>
        <p:blipFill>
          <a:blip r:embed="rId4"/>
          <a:stretch>
            <a:fillRect/>
          </a:stretch>
        </p:blipFill>
        <p:spPr>
          <a:xfrm>
            <a:off x="7502769" y="307739"/>
            <a:ext cx="1037981" cy="237871"/>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多图片版）">
    <p:bg>
      <p:bgPr>
        <a:solidFill>
          <a:schemeClr val="bg1"/>
        </a:solidFill>
        <a:effectLst/>
      </p:bgPr>
    </p:bg>
    <p:spTree>
      <p:nvGrpSpPr>
        <p:cNvPr id="1" name=""/>
        <p:cNvGrpSpPr/>
        <p:nvPr/>
      </p:nvGrpSpPr>
      <p:grpSpPr>
        <a:xfrm>
          <a:off x="0" y="0"/>
          <a:ext cx="0" cy="0"/>
          <a:chOff x="0" y="0"/>
          <a:chExt cx="0" cy="0"/>
        </a:xfrm>
      </p:grpSpPr>
      <p:pic>
        <p:nvPicPr>
          <p:cNvPr id="11266" name="图片 6" descr="卡通人物&#10;&#10;低可信度描述已自动生成"/>
          <p:cNvPicPr>
            <a:picLocks noChangeAspect="1"/>
          </p:cNvPicPr>
          <p:nvPr userDrawn="1"/>
        </p:nvPicPr>
        <p:blipFill>
          <a:blip r:embed="rId2"/>
          <a:srcRect r="1341"/>
          <a:stretch>
            <a:fillRect/>
          </a:stretch>
        </p:blipFill>
        <p:spPr>
          <a:xfrm>
            <a:off x="100013" y="0"/>
            <a:ext cx="9043987" cy="5157788"/>
          </a:xfrm>
          <a:prstGeom prst="rect">
            <a:avLst/>
          </a:prstGeom>
          <a:noFill/>
          <a:ln w="9525">
            <a:noFill/>
          </a:ln>
        </p:spPr>
      </p:pic>
      <p:pic>
        <p:nvPicPr>
          <p:cNvPr id="11267" name="图片 7"/>
          <p:cNvPicPr>
            <a:picLocks noChangeAspect="1"/>
          </p:cNvPicPr>
          <p:nvPr userDrawn="1"/>
        </p:nvPicPr>
        <p:blipFill>
          <a:blip r:embed="rId3"/>
          <a:stretch>
            <a:fillRect/>
          </a:stretch>
        </p:blipFill>
        <p:spPr>
          <a:xfrm>
            <a:off x="287338" y="4778375"/>
            <a:ext cx="1350962" cy="133350"/>
          </a:xfrm>
          <a:prstGeom prst="rect">
            <a:avLst/>
          </a:prstGeom>
          <a:noFill/>
          <a:ln w="9525">
            <a:noFill/>
          </a:ln>
        </p:spPr>
      </p:pic>
      <p:sp>
        <p:nvSpPr>
          <p:cNvPr id="2" name="标题 1"/>
          <p:cNvSpPr>
            <a:spLocks noGrp="1"/>
          </p:cNvSpPr>
          <p:nvPr>
            <p:ph type="title"/>
          </p:nvPr>
        </p:nvSpPr>
        <p:spPr>
          <a:xfrm>
            <a:off x="345875" y="426675"/>
            <a:ext cx="6158507" cy="366420"/>
          </a:xfrm>
        </p:spPr>
        <p:txBody>
          <a:bodyPr anchor="t">
            <a:normAutofit/>
          </a:bodyPr>
          <a:lstStyle>
            <a:lvl1pPr>
              <a:defRPr sz="2250" b="0" i="0">
                <a:latin typeface="HYQIHEI-70S DEMIBOLD" pitchFamily="18" charset="-122"/>
                <a:ea typeface="HYQIHEI-70S DEMIBOLD" pitchFamily="18" charset="-122"/>
              </a:defRPr>
            </a:lvl1pPr>
          </a:lstStyle>
          <a:p>
            <a:pPr fontAlgn="base"/>
            <a:r>
              <a:rPr lang="zh-CN" altLang="en-US" sz="2250" strike="noStrike" noProof="1"/>
              <a:t>单击此处编辑母版标题样式</a:t>
            </a:r>
            <a:endParaRPr lang="zh-CN" altLang="en-US" strike="noStrike" noProof="1"/>
          </a:p>
        </p:txBody>
      </p:sp>
      <p:sp>
        <p:nvSpPr>
          <p:cNvPr id="3" name="文本占位符 2"/>
          <p:cNvSpPr>
            <a:spLocks noGrp="1"/>
          </p:cNvSpPr>
          <p:nvPr>
            <p:ph type="body" idx="1"/>
          </p:nvPr>
        </p:nvSpPr>
        <p:spPr>
          <a:xfrm>
            <a:off x="345875" y="820386"/>
            <a:ext cx="6158507" cy="321028"/>
          </a:xfrm>
        </p:spPr>
        <p:txBody>
          <a:bodyPr/>
          <a:lstStyle>
            <a:lvl1pPr marL="0" marR="0" indent="0" algn="l" defTabSz="914400" rtl="0" eaLnBrk="1" fontAlgn="base" latinLnBrk="0" hangingPunct="1">
              <a:lnSpc>
                <a:spcPct val="90000"/>
              </a:lnSpc>
              <a:spcBef>
                <a:spcPts val="750"/>
              </a:spcBef>
              <a:spcAft>
                <a:spcPct val="0"/>
              </a:spcAft>
              <a:buClrTx/>
              <a:buSzTx/>
              <a:buFont typeface="Arial" panose="020B0604020202020204" pitchFamily="34" charset="0"/>
              <a:buNone/>
              <a:defRPr sz="1800" b="0" i="0">
                <a:solidFill>
                  <a:srgbClr val="FF0000"/>
                </a:solidFill>
                <a:latin typeface="HYQIHEI-45S EXTRALIGHT" pitchFamily="18" charset="-122"/>
                <a:ea typeface="HYQIHEI-45S EXTRALIGHT" pitchFamily="18"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345875" y="1430787"/>
            <a:ext cx="3868340" cy="3153327"/>
          </a:xfrm>
        </p:spPr>
        <p:txBody>
          <a:bodyPr>
            <a:normAutofit/>
          </a:bodyPr>
          <a:lstStyle>
            <a:lvl1pPr marL="0" marR="0" indent="0" algn="l" defTabSz="914400" rtl="0" eaLnBrk="1" fontAlgn="base" latinLnBrk="0" hangingPunct="1">
              <a:lnSpc>
                <a:spcPts val="1900"/>
              </a:lnSpc>
              <a:spcBef>
                <a:spcPts val="750"/>
              </a:spcBef>
              <a:spcAft>
                <a:spcPct val="0"/>
              </a:spcAft>
              <a:buClrTx/>
              <a:buSzTx/>
              <a:buFont typeface="Arial" panose="020B0604020202020204" pitchFamily="34" charset="0"/>
              <a:buNone/>
              <a:defRPr sz="900" b="0" i="0">
                <a:latin typeface="HYQIHEI-45S EXTRALIGHT" pitchFamily="18" charset="-122"/>
                <a:ea typeface="HYQIHEI-45S EXTRALIGHT" pitchFamily="18" charset="-122"/>
              </a:defRPr>
            </a:lvl1pPr>
            <a:lvl2pPr marL="342900" indent="0" algn="l">
              <a:buNone/>
              <a:defRPr sz="1125" b="0" i="0">
                <a:latin typeface="HYQIHEI-45S EXTRALIGHT" pitchFamily="18" charset="-122"/>
                <a:ea typeface="HYQIHEI-45S EXTRALIGHT" pitchFamily="18" charset="-122"/>
              </a:defRPr>
            </a:lvl2pPr>
            <a:lvl3pPr marL="685800" indent="0" algn="l">
              <a:buNone/>
              <a:defRPr sz="1125" b="0" i="0">
                <a:latin typeface="HYQIHEI-45S EXTRALIGHT" pitchFamily="18" charset="-122"/>
                <a:ea typeface="HYQIHEI-45S EXTRALIGHT" pitchFamily="18" charset="-122"/>
              </a:defRPr>
            </a:lvl3pPr>
            <a:lvl4pPr marL="1028700" indent="0" algn="l">
              <a:buNone/>
              <a:defRPr sz="1125" b="0" i="0">
                <a:latin typeface="HYQIHEI-45S EXTRALIGHT" pitchFamily="18" charset="-122"/>
                <a:ea typeface="HYQIHEI-45S EXTRALIGHT" pitchFamily="18" charset="-122"/>
              </a:defRPr>
            </a:lvl4pPr>
            <a:lvl5pPr marL="1371600" indent="0" algn="l">
              <a:buNone/>
              <a:defRPr sz="1125" b="0" i="0">
                <a:latin typeface="HYQIHEI-45S EXTRALIGHT" pitchFamily="18" charset="-122"/>
                <a:ea typeface="HYQIHEI-45S EXTRALIGHT" pitchFamily="18" charset="-122"/>
              </a:defRPr>
            </a:lvl5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4459632" y="1430786"/>
            <a:ext cx="4005713" cy="3153327"/>
          </a:xfrm>
        </p:spPr>
        <p:txBody>
          <a:bodyPr>
            <a:normAutofit/>
          </a:bodyPr>
          <a:lstStyle>
            <a:lvl1pPr marL="0" indent="0" algn="l">
              <a:lnSpc>
                <a:spcPts val="1900"/>
              </a:lnSpc>
              <a:buNone/>
              <a:defRPr sz="900" b="0" i="0">
                <a:latin typeface="HYQIHEI-45S EXTRALIGHT" pitchFamily="18" charset="-122"/>
                <a:ea typeface="HYQIHEI-45S EXTRALIGHT" pitchFamily="18" charset="-122"/>
              </a:defRPr>
            </a:lvl1pPr>
          </a:lstStyle>
          <a:p>
            <a:pPr lvl="0" fontAlgn="base"/>
            <a:r>
              <a:rPr lang="zh-CN" altLang="en-US" strike="noStrike" noProof="1"/>
              <a:t>单击此处编辑母版文本样式</a:t>
            </a:r>
          </a:p>
        </p:txBody>
      </p:sp>
      <p:sp>
        <p:nvSpPr>
          <p:cNvPr id="10" name="灯片编号占位符 8"/>
          <p:cNvSpPr>
            <a:spLocks noGrp="1"/>
          </p:cNvSpPr>
          <p:nvPr>
            <p:ph type="sldNum" sz="quarter" idx="14"/>
          </p:nvPr>
        </p:nvSpPr>
        <p:spPr>
          <a:xfrm>
            <a:off x="8540750" y="4768850"/>
            <a:ext cx="315913" cy="273050"/>
          </a:xfrm>
          <a:prstGeom prst="rect">
            <a:avLst/>
          </a:prstGeom>
        </p:spPr>
        <p:txBody>
          <a:bodyPr vert="horz" lIns="91440" tIns="45720" rIns="91440" bIns="45720" rtlCol="0" anchor="ctr"/>
          <a:lstStyle/>
          <a:p>
            <a:pPr algn="r"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p>
        </p:txBody>
      </p:sp>
      <p:sp>
        <p:nvSpPr>
          <p:cNvPr id="5" name="日期占位符 4"/>
          <p:cNvSpPr>
            <a:spLocks noGrp="1"/>
          </p:cNvSpPr>
          <p:nvPr>
            <p:ph type="dt" sz="half" idx="15"/>
          </p:nvPr>
        </p:nvSpPr>
        <p:spPr>
          <a:xfrm>
            <a:off x="628650" y="4768850"/>
            <a:ext cx="2057400" cy="273050"/>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页脚占位符 6"/>
          <p:cNvSpPr>
            <a:spLocks noGrp="1"/>
          </p:cNvSpPr>
          <p:nvPr>
            <p:ph type="ftr" sz="quarter" idx="16"/>
          </p:nvPr>
        </p:nvSpPr>
        <p:spPr>
          <a:xfrm>
            <a:off x="3028950" y="4768850"/>
            <a:ext cx="3086100" cy="27305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8" name="图片 7" descr="卡通人物&#10;&#10;描述已自动生成">
            <a:extLst>
              <a:ext uri="{FF2B5EF4-FFF2-40B4-BE49-F238E27FC236}">
                <a16:creationId xmlns:a16="http://schemas.microsoft.com/office/drawing/2014/main" id="{3A634C5C-5FAD-295F-D611-F32390712F5A}"/>
              </a:ext>
            </a:extLst>
          </p:cNvPr>
          <p:cNvPicPr>
            <a:picLocks noChangeAspect="1"/>
          </p:cNvPicPr>
          <p:nvPr userDrawn="1"/>
        </p:nvPicPr>
        <p:blipFill>
          <a:blip r:embed="rId4"/>
          <a:stretch>
            <a:fillRect/>
          </a:stretch>
        </p:blipFill>
        <p:spPr>
          <a:xfrm>
            <a:off x="7502769" y="307739"/>
            <a:ext cx="1037981" cy="237871"/>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页（背景图版）">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45875" y="426675"/>
            <a:ext cx="6158507" cy="366420"/>
          </a:xfrm>
        </p:spPr>
        <p:txBody>
          <a:bodyPr anchor="t">
            <a:normAutofit/>
          </a:bodyPr>
          <a:lstStyle>
            <a:lvl1pPr>
              <a:defRPr sz="2250" b="0" i="0">
                <a:solidFill>
                  <a:schemeClr val="bg1"/>
                </a:solidFill>
                <a:latin typeface="HYQIHEI-70S DEMIBOLD" pitchFamily="18" charset="-122"/>
                <a:ea typeface="HYQIHEI-70S DEMIBOLD" pitchFamily="18" charset="-122"/>
              </a:defRPr>
            </a:lvl1pPr>
          </a:lstStyle>
          <a:p>
            <a:pPr fontAlgn="base"/>
            <a:r>
              <a:rPr lang="zh-CN" altLang="en-US" sz="2250" strike="noStrike" noProof="1"/>
              <a:t>单击此处编辑母版标题样式</a:t>
            </a:r>
            <a:endParaRPr lang="zh-CN" altLang="en-US" strike="noStrike" noProof="1"/>
          </a:p>
        </p:txBody>
      </p:sp>
      <p:sp>
        <p:nvSpPr>
          <p:cNvPr id="3" name="文本占位符 2"/>
          <p:cNvSpPr>
            <a:spLocks noGrp="1"/>
          </p:cNvSpPr>
          <p:nvPr>
            <p:ph type="body" idx="1"/>
          </p:nvPr>
        </p:nvSpPr>
        <p:spPr>
          <a:xfrm>
            <a:off x="345875" y="820386"/>
            <a:ext cx="6158507" cy="321028"/>
          </a:xfrm>
        </p:spPr>
        <p:txBody>
          <a:bodyPr/>
          <a:lstStyle>
            <a:lvl1pPr marL="0" marR="0" indent="0" algn="l" defTabSz="914400" rtl="0" eaLnBrk="1" fontAlgn="base" latinLnBrk="0" hangingPunct="1">
              <a:lnSpc>
                <a:spcPct val="90000"/>
              </a:lnSpc>
              <a:spcBef>
                <a:spcPts val="750"/>
              </a:spcBef>
              <a:spcAft>
                <a:spcPct val="0"/>
              </a:spcAft>
              <a:buClrTx/>
              <a:buSzTx/>
              <a:buFont typeface="Arial" panose="020B0604020202020204" pitchFamily="34" charset="0"/>
              <a:buNone/>
              <a:defRPr sz="1800" b="0" i="0">
                <a:solidFill>
                  <a:schemeClr val="bg1"/>
                </a:solidFill>
                <a:latin typeface="HYQIHEI-45S EXTRALIGHT" pitchFamily="18" charset="-122"/>
                <a:ea typeface="HYQIHEI-45S EXTRALIGHT" pitchFamily="18"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base"/>
            <a:r>
              <a:rPr lang="zh-CN" altLang="en-US" strike="noStrike" noProof="1"/>
              <a:t>单击此处编辑母版文本样式</a:t>
            </a:r>
          </a:p>
        </p:txBody>
      </p:sp>
      <p:sp>
        <p:nvSpPr>
          <p:cNvPr id="7" name="灯片编号占位符 8"/>
          <p:cNvSpPr>
            <a:spLocks noGrp="1"/>
          </p:cNvSpPr>
          <p:nvPr>
            <p:ph type="sldNum" sz="quarter" idx="4"/>
          </p:nvPr>
        </p:nvSpPr>
        <p:spPr>
          <a:xfrm>
            <a:off x="8540750" y="4768850"/>
            <a:ext cx="315913" cy="273050"/>
          </a:xfrm>
          <a:prstGeom prst="rect">
            <a:avLst/>
          </a:prstGeom>
        </p:spPr>
        <p:txBody>
          <a:bodyPr vert="horz" lIns="91440" tIns="45720" rIns="91440" bIns="45720" rtlCol="0" anchor="ctr"/>
          <a:lstStyle/>
          <a:p>
            <a:pPr algn="r"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p>
        </p:txBody>
      </p:sp>
      <p:sp>
        <p:nvSpPr>
          <p:cNvPr id="4" name="日期占位符 3"/>
          <p:cNvSpPr>
            <a:spLocks noGrp="1"/>
          </p:cNvSpPr>
          <p:nvPr>
            <p:ph type="dt" sz="half" idx="10"/>
          </p:nvPr>
        </p:nvSpPr>
        <p:spPr>
          <a:xfrm>
            <a:off x="628650" y="4768850"/>
            <a:ext cx="2057400" cy="273050"/>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a:xfrm>
            <a:off x="3028950" y="4768850"/>
            <a:ext cx="3086100" cy="27305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封底（白色版）">
    <p:bg>
      <p:bgPr>
        <a:solidFill>
          <a:schemeClr val="bg1"/>
        </a:solidFill>
        <a:effectLst/>
      </p:bgPr>
    </p:bg>
    <p:spTree>
      <p:nvGrpSpPr>
        <p:cNvPr id="1" name=""/>
        <p:cNvGrpSpPr/>
        <p:nvPr/>
      </p:nvGrpSpPr>
      <p:grpSpPr>
        <a:xfrm>
          <a:off x="0" y="0"/>
          <a:ext cx="0" cy="0"/>
          <a:chOff x="0" y="0"/>
          <a:chExt cx="0" cy="0"/>
        </a:xfrm>
      </p:grpSpPr>
      <p:pic>
        <p:nvPicPr>
          <p:cNvPr id="13314" name="图片 6" descr="C:\Users\00077856\Desktop\PPT模板品牌LOGO集合 _画板 1.pngPPT模板品牌LOGO集合 _画板 1"/>
          <p:cNvPicPr>
            <a:picLocks noChangeAspect="1"/>
          </p:cNvPicPr>
          <p:nvPr userDrawn="1"/>
        </p:nvPicPr>
        <p:blipFill>
          <a:blip r:embed="rId2"/>
          <a:stretch>
            <a:fillRect/>
          </a:stretch>
        </p:blipFill>
        <p:spPr>
          <a:xfrm>
            <a:off x="-333375" y="-841375"/>
            <a:ext cx="9848850" cy="5540375"/>
          </a:xfrm>
          <a:prstGeom prst="rect">
            <a:avLst/>
          </a:prstGeom>
          <a:noFill/>
          <a:ln w="9525">
            <a:noFill/>
          </a:ln>
        </p:spPr>
      </p:pic>
      <p:grpSp>
        <p:nvGrpSpPr>
          <p:cNvPr id="13315" name="组合 11"/>
          <p:cNvGrpSpPr/>
          <p:nvPr userDrawn="1"/>
        </p:nvGrpSpPr>
        <p:grpSpPr>
          <a:xfrm>
            <a:off x="3332163" y="409575"/>
            <a:ext cx="2732087" cy="1265238"/>
            <a:chOff x="5247" y="1155"/>
            <a:chExt cx="4304" cy="1993"/>
          </a:xfrm>
        </p:grpSpPr>
        <p:sp>
          <p:nvSpPr>
            <p:cNvPr id="6" name="文本框 5"/>
            <p:cNvSpPr txBox="1"/>
            <p:nvPr userDrawn="1"/>
          </p:nvSpPr>
          <p:spPr>
            <a:xfrm>
              <a:off x="5247" y="2229"/>
              <a:ext cx="4304" cy="919"/>
            </a:xfrm>
            <a:prstGeom prst="rect">
              <a:avLst/>
            </a:prstGeom>
            <a:noFill/>
          </p:spPr>
          <p:txBody>
            <a:bodyPr wrap="square" rtlCol="0" anchor="t">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kumimoji="1"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等线 Light" panose="02010600030101010101" pitchFamily="2" charset="-122"/>
                  <a:cs typeface="Arial" panose="020B0604020202020204" pitchFamily="34" charset="0"/>
                </a:rPr>
                <a:t>THANK</a:t>
              </a:r>
              <a:r>
                <a:rPr kumimoji="1" lang="zh-CN" altLang="en-US" sz="3200" b="0" i="0" u="none" strike="noStrike" kern="1200" cap="none" spc="0" normalizeH="0" baseline="0" noProof="0" dirty="0">
                  <a:ln>
                    <a:noFill/>
                  </a:ln>
                  <a:solidFill>
                    <a:srgbClr val="FF0000"/>
                  </a:solidFill>
                  <a:effectLst/>
                  <a:uLnTx/>
                  <a:uFillTx/>
                  <a:latin typeface="Arial" panose="020B0604020202020204" pitchFamily="34" charset="0"/>
                  <a:ea typeface="等线 Light" panose="02010600030101010101" pitchFamily="2" charset="-122"/>
                  <a:cs typeface="Arial" panose="020B0604020202020204" pitchFamily="34" charset="0"/>
                </a:rPr>
                <a:t> </a:t>
              </a:r>
              <a:r>
                <a:rPr kumimoji="1" lang="en-US" altLang="zh-CN" sz="3200" b="0" i="0" u="none" strike="noStrike" kern="1200" cap="none" spc="0" normalizeH="0" baseline="0" noProof="0" dirty="0">
                  <a:ln>
                    <a:noFill/>
                  </a:ln>
                  <a:solidFill>
                    <a:srgbClr val="FF0000"/>
                  </a:solidFill>
                  <a:effectLst/>
                  <a:uLnTx/>
                  <a:uFillTx/>
                  <a:latin typeface="Arial" panose="020B0604020202020204" pitchFamily="34" charset="0"/>
                  <a:ea typeface="等线 Light" panose="02010600030101010101" pitchFamily="2" charset="-122"/>
                  <a:cs typeface="Arial" panose="020B0604020202020204" pitchFamily="34" charset="0"/>
                </a:rPr>
                <a:t>YOU</a:t>
              </a:r>
            </a:p>
          </p:txBody>
        </p:sp>
        <p:sp>
          <p:nvSpPr>
            <p:cNvPr id="13317" name="文本框 6"/>
            <p:cNvSpPr txBox="1"/>
            <p:nvPr userDrawn="1"/>
          </p:nvSpPr>
          <p:spPr>
            <a:xfrm>
              <a:off x="6456" y="1155"/>
              <a:ext cx="1888" cy="1113"/>
            </a:xfrm>
            <a:prstGeom prst="rect">
              <a:avLst/>
            </a:prstGeom>
            <a:noFill/>
            <a:ln w="9525">
              <a:noFill/>
            </a:ln>
          </p:spPr>
          <p:txBody>
            <a:bodyPr wrap="none" anchor="t" anchorCtr="0">
              <a:spAutoFit/>
            </a:bodyPr>
            <a:lstStyle/>
            <a:p>
              <a:pPr lvl="0" algn="ctr">
                <a:buClrTx/>
                <a:buFontTx/>
              </a:pPr>
              <a:r>
                <a:rPr lang="zh-CN" altLang="en-US" sz="4000" dirty="0">
                  <a:latin typeface="微软雅黑" panose="020B0503020204020204" pitchFamily="34" charset="-122"/>
                  <a:ea typeface="微软雅黑" panose="020B0503020204020204" pitchFamily="34" charset="-122"/>
                </a:rPr>
                <a:t>谢谢</a:t>
              </a:r>
            </a:p>
          </p:txBody>
        </p:sp>
      </p:grpSp>
      <p:sp>
        <p:nvSpPr>
          <p:cNvPr id="2" name="日期占位符 1"/>
          <p:cNvSpPr>
            <a:spLocks noGrp="1"/>
          </p:cNvSpPr>
          <p:nvPr>
            <p:ph type="dt" sz="half" idx="10"/>
          </p:nvPr>
        </p:nvSpPr>
        <p:spPr>
          <a:xfrm>
            <a:off x="628650" y="4768850"/>
            <a:ext cx="2057400" cy="273050"/>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a:xfrm>
            <a:off x="3028950" y="4768850"/>
            <a:ext cx="3086100" cy="27305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a:xfrm>
            <a:off x="6457950" y="4768850"/>
            <a:ext cx="2057400" cy="273050"/>
          </a:xfrm>
          <a:prstGeom prst="rect">
            <a:avLst/>
          </a:prstGeom>
        </p:spPr>
        <p:txBody>
          <a:bodyPr vert="horz" lIns="91440" tIns="45720" rIns="91440" bIns="45720" rtlCol="0" anchor="ctr"/>
          <a:lstStyle/>
          <a:p>
            <a:pPr lvl="0"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latin typeface="等线" panose="02010600030101010101" pitchFamily="2"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封底（红色版）">
    <p:bg>
      <p:bgPr>
        <a:solidFill>
          <a:schemeClr val="tx2"/>
        </a:solidFill>
        <a:effectLst/>
      </p:bgPr>
    </p:bg>
    <p:spTree>
      <p:nvGrpSpPr>
        <p:cNvPr id="1" name=""/>
        <p:cNvGrpSpPr/>
        <p:nvPr/>
      </p:nvGrpSpPr>
      <p:grpSpPr>
        <a:xfrm>
          <a:off x="0" y="0"/>
          <a:ext cx="0" cy="0"/>
          <a:chOff x="0" y="0"/>
          <a:chExt cx="0" cy="0"/>
        </a:xfrm>
      </p:grpSpPr>
      <p:pic>
        <p:nvPicPr>
          <p:cNvPr id="14338" name="图片 4" descr="C:\Users\00077856\Desktop\PPT模板品牌LOGO集合 _画板 1 副本 2.pngPPT模板品牌LOGO集合 _画板 1 副本 2"/>
          <p:cNvPicPr>
            <a:picLocks noChangeAspect="1"/>
          </p:cNvPicPr>
          <p:nvPr userDrawn="1"/>
        </p:nvPicPr>
        <p:blipFill>
          <a:blip r:embed="rId2"/>
          <a:stretch>
            <a:fillRect/>
          </a:stretch>
        </p:blipFill>
        <p:spPr>
          <a:xfrm>
            <a:off x="-269875" y="-873125"/>
            <a:ext cx="9867900" cy="5551488"/>
          </a:xfrm>
          <a:prstGeom prst="rect">
            <a:avLst/>
          </a:prstGeom>
          <a:noFill/>
          <a:ln w="9525">
            <a:noFill/>
          </a:ln>
        </p:spPr>
      </p:pic>
      <p:sp>
        <p:nvSpPr>
          <p:cNvPr id="8" name="文本占位符 2"/>
          <p:cNvSpPr>
            <a:spLocks noGrp="1"/>
          </p:cNvSpPr>
          <p:nvPr>
            <p:ph type="body" idx="1" hasCustomPrompt="1"/>
          </p:nvPr>
        </p:nvSpPr>
        <p:spPr>
          <a:xfrm>
            <a:off x="2640361" y="823000"/>
            <a:ext cx="3932181" cy="664765"/>
          </a:xfrm>
        </p:spPr>
        <p:txBody>
          <a:bodyPr>
            <a:noAutofit/>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defRPr kumimoji="1" lang="en-US" altLang="zh-CN" sz="4950" b="0" i="0" u="none" strike="noStrike" kern="1200" cap="none" spc="0" normalizeH="0" baseline="0" noProof="0" smtClean="0">
                <a:ln>
                  <a:noFill/>
                </a:ln>
                <a:solidFill>
                  <a:schemeClr val="bg1"/>
                </a:solidFill>
                <a:effectLst/>
                <a:uLnTx/>
                <a:uFillTx/>
                <a:latin typeface="Nimbus Sans Novus Medium" pitchFamily="2" charset="0"/>
                <a:ea typeface="等线 Light" panose="02010600030101010101" pitchFamily="2"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lang="zh-CN" altLang="en-US" sz="4950" strike="noStrike" noProof="1"/>
              <a:t>单击此处编辑</a:t>
            </a:r>
            <a:endParaRPr lang="zh-CN" altLang="en-US" strike="noStrike" noProof="1"/>
          </a:p>
        </p:txBody>
      </p:sp>
      <p:sp>
        <p:nvSpPr>
          <p:cNvPr id="9" name="标题 1"/>
          <p:cNvSpPr>
            <a:spLocks noGrp="1"/>
          </p:cNvSpPr>
          <p:nvPr>
            <p:ph type="title" hasCustomPrompt="1"/>
          </p:nvPr>
        </p:nvSpPr>
        <p:spPr>
          <a:xfrm>
            <a:off x="3437792" y="1646281"/>
            <a:ext cx="2268415" cy="455534"/>
          </a:xfrm>
        </p:spPr>
        <p:txBody>
          <a:bodyPr anchor="t">
            <a:noAutofit/>
          </a:bodyPr>
          <a:lstStyle>
            <a:lvl1pPr>
              <a:defRPr sz="2700" b="0" i="0">
                <a:solidFill>
                  <a:schemeClr val="bg1"/>
                </a:solidFill>
                <a:latin typeface="HYQIHEI-45S EXTRALIGHT" pitchFamily="18" charset="-122"/>
                <a:ea typeface="HYQIHEI-45S EXTRALIGHT" pitchFamily="18" charset="-122"/>
              </a:defRPr>
            </a:lvl1pPr>
          </a:lstStyle>
          <a:p>
            <a:pPr fontAlgn="base"/>
            <a:r>
              <a:rPr lang="zh-CN" altLang="en-US" strike="noStrike" noProof="1"/>
              <a:t>单击此处编辑</a:t>
            </a:r>
          </a:p>
        </p:txBody>
      </p:sp>
      <p:sp>
        <p:nvSpPr>
          <p:cNvPr id="2" name="日期占位符 1"/>
          <p:cNvSpPr>
            <a:spLocks noGrp="1"/>
          </p:cNvSpPr>
          <p:nvPr>
            <p:ph type="dt" sz="half" idx="10"/>
          </p:nvPr>
        </p:nvSpPr>
        <p:spPr>
          <a:xfrm>
            <a:off x="628650" y="4768850"/>
            <a:ext cx="2057400" cy="273050"/>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a:xfrm>
            <a:off x="3028950" y="4768850"/>
            <a:ext cx="3086100" cy="27305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a:xfrm>
            <a:off x="6457950" y="4768850"/>
            <a:ext cx="2057400" cy="273050"/>
          </a:xfrm>
          <a:prstGeom prst="rect">
            <a:avLst/>
          </a:prstGeom>
        </p:spPr>
        <p:txBody>
          <a:bodyPr vert="horz" lIns="91440" tIns="45720" rIns="91440" bIns="45720" rtlCol="0" anchor="ctr"/>
          <a:lstStyle/>
          <a:p>
            <a:pPr lvl="0"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latin typeface="等线" panose="02010600030101010101" pitchFamily="2"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588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latin typeface="等线" panose="02010600030101010101" pitchFamily="2"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latin typeface="等线" panose="02010600030101010101" pitchFamily="2" charset="-122"/>
            </a:endParaRPr>
          </a:p>
        </p:txBody>
      </p:sp>
    </p:spTree>
    <p:extLst>
      <p:ext uri="{BB962C8B-B14F-4D97-AF65-F5344CB8AC3E}">
        <p14:creationId xmlns:p14="http://schemas.microsoft.com/office/powerpoint/2010/main" val="3187643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latin typeface="等线" panose="02010600030101010101"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2949178" cy="1200360"/>
          </a:xfrm>
        </p:spPr>
        <p:txBody>
          <a:bodyPr anchor="b"/>
          <a:lstStyle>
            <a:lvl1pPr>
              <a:defRPr sz="24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391" y="740698"/>
            <a:ext cx="4629150" cy="365585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p>
          <a:p>
            <a:pPr lvl="1" fontAlgn="base"/>
            <a:r>
              <a:rPr lang="zh-CN" altLang="en-US" strike="noStrike" noProof="1"/>
              <a:t>二级</a:t>
            </a:r>
          </a:p>
          <a:p>
            <a:pPr lvl="2" fontAlgn="base"/>
            <a:r>
              <a:rPr lang="zh-CN" altLang="en-US" strike="noStrike" noProof="1"/>
              <a:t>三级</a:t>
            </a:r>
          </a:p>
          <a:p>
            <a:pPr lvl="3" fontAlgn="base"/>
            <a:r>
              <a:rPr lang="zh-CN" altLang="en-US" strike="noStrike" noProof="1"/>
              <a:t>四级</a:t>
            </a:r>
          </a:p>
          <a:p>
            <a:pPr lvl="4" fontAlgn="base"/>
            <a:r>
              <a:rPr lang="zh-CN" altLang="en-US" strike="noStrike" noProof="1"/>
              <a:t>五级</a:t>
            </a:r>
          </a:p>
        </p:txBody>
      </p:sp>
      <p:sp>
        <p:nvSpPr>
          <p:cNvPr id="4" name="文本占位符 3"/>
          <p:cNvSpPr>
            <a:spLocks noGrp="1"/>
          </p:cNvSpPr>
          <p:nvPr>
            <p:ph type="body" sz="half" idx="2"/>
          </p:nvPr>
        </p:nvSpPr>
        <p:spPr>
          <a:xfrm>
            <a:off x="629841" y="1543320"/>
            <a:ext cx="2949178" cy="28591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latin typeface="等线" panose="02010600030101010101" pitchFamily="2"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二级</a:t>
            </a:r>
          </a:p>
          <a:p>
            <a:pPr lvl="2" fontAlgn="base"/>
            <a:r>
              <a:rPr lang="zh-CN" altLang="en-US" strike="noStrike" noProof="1"/>
              <a:t>三级</a:t>
            </a:r>
          </a:p>
          <a:p>
            <a:pPr lvl="3" fontAlgn="base"/>
            <a:r>
              <a:rPr lang="zh-CN" altLang="en-US" strike="noStrike" noProof="1"/>
              <a:t>四级</a:t>
            </a:r>
          </a:p>
          <a:p>
            <a:pPr lvl="4" fontAlgn="base"/>
            <a:r>
              <a:rPr lang="zh-CN" altLang="en-US" strike="noStrike" noProof="1"/>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latin typeface="等线" panose="02010600030101010101" pitchFamily="2"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92"/>
            <a:ext cx="1971675" cy="4359641"/>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50" y="273892"/>
            <a:ext cx="5800725" cy="4359641"/>
          </a:xfrm>
        </p:spPr>
        <p:txBody>
          <a:bodyPr vert="eaVert"/>
          <a:lstStyle/>
          <a:p>
            <a:pPr lvl="0" fontAlgn="base"/>
            <a:r>
              <a:rPr lang="zh-CN" altLang="en-US" strike="noStrike" noProof="1"/>
              <a:t>单击此处编辑母版文本样式</a:t>
            </a:r>
          </a:p>
          <a:p>
            <a:pPr lvl="1" fontAlgn="base"/>
            <a:r>
              <a:rPr lang="zh-CN" altLang="en-US" strike="noStrike" noProof="1"/>
              <a:t>二级</a:t>
            </a:r>
          </a:p>
          <a:p>
            <a:pPr lvl="2" fontAlgn="base"/>
            <a:r>
              <a:rPr lang="zh-CN" altLang="en-US" strike="noStrike" noProof="1"/>
              <a:t>三级</a:t>
            </a:r>
          </a:p>
          <a:p>
            <a:pPr lvl="3" fontAlgn="base"/>
            <a:r>
              <a:rPr lang="zh-CN" altLang="en-US" strike="noStrike" noProof="1"/>
              <a:t>四级</a:t>
            </a:r>
          </a:p>
          <a:p>
            <a:pPr lvl="4" fontAlgn="base"/>
            <a:r>
              <a:rPr lang="zh-CN" altLang="en-US" strike="noStrike" noProof="1"/>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latin typeface="等线" panose="02010600030101010101" pitchFamily="2"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内容页（背景图版）">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45875" y="426675"/>
            <a:ext cx="6158507" cy="366420"/>
          </a:xfrm>
        </p:spPr>
        <p:txBody>
          <a:bodyPr anchor="t">
            <a:normAutofit/>
          </a:bodyPr>
          <a:lstStyle>
            <a:lvl1pPr>
              <a:defRPr sz="2250" b="0" i="0">
                <a:solidFill>
                  <a:schemeClr val="bg1"/>
                </a:solidFill>
                <a:latin typeface="HYQIHEI-70S DEMIBOLD" pitchFamily="18" charset="-122"/>
                <a:ea typeface="HYQIHEI-70S DEMIBOLD" pitchFamily="18" charset="-122"/>
              </a:defRPr>
            </a:lvl1pPr>
          </a:lstStyle>
          <a:p>
            <a:pPr fontAlgn="base"/>
            <a:r>
              <a:rPr lang="zh-CN" altLang="en-US" sz="2250" strike="noStrike" noProof="1"/>
              <a:t>单击此处编辑母版标题样式</a:t>
            </a:r>
            <a:endParaRPr lang="zh-CN" altLang="en-US" strike="noStrike" noProof="1"/>
          </a:p>
        </p:txBody>
      </p:sp>
      <p:sp>
        <p:nvSpPr>
          <p:cNvPr id="3" name="文本占位符 2"/>
          <p:cNvSpPr>
            <a:spLocks noGrp="1"/>
          </p:cNvSpPr>
          <p:nvPr>
            <p:ph type="body" idx="1"/>
          </p:nvPr>
        </p:nvSpPr>
        <p:spPr>
          <a:xfrm>
            <a:off x="345875" y="820386"/>
            <a:ext cx="6158507" cy="321028"/>
          </a:xfrm>
        </p:spPr>
        <p:txBody>
          <a:bodyPr/>
          <a:lstStyle>
            <a:lvl1pPr marL="0" marR="0" indent="0" algn="l" defTabSz="914400" rtl="0" eaLnBrk="1" fontAlgn="base" latinLnBrk="0" hangingPunct="1">
              <a:lnSpc>
                <a:spcPct val="90000"/>
              </a:lnSpc>
              <a:spcBef>
                <a:spcPts val="750"/>
              </a:spcBef>
              <a:spcAft>
                <a:spcPct val="0"/>
              </a:spcAft>
              <a:buClrTx/>
              <a:buSzTx/>
              <a:buFont typeface="Arial" panose="020B0604020202020204" pitchFamily="34" charset="0"/>
              <a:buNone/>
              <a:defRPr sz="1800" b="0" i="0">
                <a:solidFill>
                  <a:schemeClr val="bg1"/>
                </a:solidFill>
                <a:latin typeface="HYQIHEI-45S EXTRALIGHT" pitchFamily="18" charset="-122"/>
                <a:ea typeface="HYQIHEI-45S EXTRALIGHT" pitchFamily="18"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base"/>
            <a:r>
              <a:rPr lang="zh-CN" altLang="en-US" strike="noStrike" noProof="1"/>
              <a:t>单击此处编辑母版文本样式</a:t>
            </a:r>
          </a:p>
        </p:txBody>
      </p:sp>
      <p:sp>
        <p:nvSpPr>
          <p:cNvPr id="7" name="灯片编号占位符 8"/>
          <p:cNvSpPr>
            <a:spLocks noGrp="1"/>
          </p:cNvSpPr>
          <p:nvPr>
            <p:ph type="sldNum" sz="quarter" idx="4"/>
          </p:nvPr>
        </p:nvSpPr>
        <p:spPr>
          <a:xfrm>
            <a:off x="8540750" y="4768850"/>
            <a:ext cx="315913" cy="273050"/>
          </a:xfrm>
          <a:prstGeom prst="rect">
            <a:avLst/>
          </a:prstGeom>
        </p:spPr>
        <p:txBody>
          <a:bodyPr vert="horz" lIns="91440" tIns="45720" rIns="91440" bIns="45720" rtlCol="0" anchor="ctr"/>
          <a:lstStyle/>
          <a:p>
            <a:pPr algn="r"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p>
        </p:txBody>
      </p:sp>
      <p:sp>
        <p:nvSpPr>
          <p:cNvPr id="4" name="日期占位符 3"/>
          <p:cNvSpPr>
            <a:spLocks noGrp="1"/>
          </p:cNvSpPr>
          <p:nvPr>
            <p:ph type="dt" sz="half" idx="10"/>
          </p:nvPr>
        </p:nvSpPr>
        <p:spPr>
          <a:xfrm>
            <a:off x="628650" y="4768850"/>
            <a:ext cx="2057400" cy="273050"/>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a:xfrm>
            <a:off x="3028950" y="4768850"/>
            <a:ext cx="3086100" cy="27305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299297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页（图文版）">
    <p:bg>
      <p:bgPr>
        <a:solidFill>
          <a:schemeClr val="bg1"/>
        </a:solidFill>
        <a:effectLst/>
      </p:bgPr>
    </p:bg>
    <p:spTree>
      <p:nvGrpSpPr>
        <p:cNvPr id="1" name=""/>
        <p:cNvGrpSpPr/>
        <p:nvPr/>
      </p:nvGrpSpPr>
      <p:grpSpPr>
        <a:xfrm>
          <a:off x="0" y="0"/>
          <a:ext cx="0" cy="0"/>
          <a:chOff x="0" y="0"/>
          <a:chExt cx="0" cy="0"/>
        </a:xfrm>
      </p:grpSpPr>
      <p:pic>
        <p:nvPicPr>
          <p:cNvPr id="4098" name="图片 6" descr="卡通人物&#10;&#10;低可信度描述已自动生成"/>
          <p:cNvPicPr>
            <a:picLocks noChangeAspect="1"/>
          </p:cNvPicPr>
          <p:nvPr userDrawn="1"/>
        </p:nvPicPr>
        <p:blipFill>
          <a:blip r:embed="rId2"/>
          <a:srcRect r="1341"/>
          <a:stretch>
            <a:fillRect/>
          </a:stretch>
        </p:blipFill>
        <p:spPr>
          <a:xfrm>
            <a:off x="100013" y="0"/>
            <a:ext cx="9043987" cy="5157788"/>
          </a:xfrm>
          <a:prstGeom prst="rect">
            <a:avLst/>
          </a:prstGeom>
          <a:noFill/>
          <a:ln w="9525">
            <a:noFill/>
          </a:ln>
        </p:spPr>
      </p:pic>
      <p:pic>
        <p:nvPicPr>
          <p:cNvPr id="4099" name="图片 7"/>
          <p:cNvPicPr>
            <a:picLocks noChangeAspect="1"/>
          </p:cNvPicPr>
          <p:nvPr userDrawn="1"/>
        </p:nvPicPr>
        <p:blipFill>
          <a:blip r:embed="rId3"/>
          <a:stretch>
            <a:fillRect/>
          </a:stretch>
        </p:blipFill>
        <p:spPr>
          <a:xfrm>
            <a:off x="287338" y="4778375"/>
            <a:ext cx="1350962" cy="133350"/>
          </a:xfrm>
          <a:prstGeom prst="rect">
            <a:avLst/>
          </a:prstGeom>
          <a:noFill/>
          <a:ln w="9525">
            <a:noFill/>
          </a:ln>
        </p:spPr>
      </p:pic>
      <p:sp>
        <p:nvSpPr>
          <p:cNvPr id="2" name="标题 1"/>
          <p:cNvSpPr>
            <a:spLocks noGrp="1"/>
          </p:cNvSpPr>
          <p:nvPr>
            <p:ph type="title"/>
          </p:nvPr>
        </p:nvSpPr>
        <p:spPr>
          <a:xfrm>
            <a:off x="345875" y="426675"/>
            <a:ext cx="6158507" cy="366420"/>
          </a:xfrm>
        </p:spPr>
        <p:txBody>
          <a:bodyPr anchor="t">
            <a:normAutofit/>
          </a:bodyPr>
          <a:lstStyle>
            <a:lvl1pPr>
              <a:defRPr sz="2250" b="0" i="0">
                <a:latin typeface="HYQIHEI-70S DEMIBOLD" pitchFamily="18" charset="-122"/>
                <a:ea typeface="HYQIHEI-70S DEMIBOLD" pitchFamily="18" charset="-122"/>
              </a:defRPr>
            </a:lvl1pPr>
          </a:lstStyle>
          <a:p>
            <a:pPr fontAlgn="base"/>
            <a:r>
              <a:rPr lang="zh-CN" altLang="en-US" sz="2250" strike="noStrike" noProof="1"/>
              <a:t>单击此处编辑母版标题样式</a:t>
            </a:r>
            <a:endParaRPr lang="zh-CN" altLang="en-US" strike="noStrike" noProof="1"/>
          </a:p>
        </p:txBody>
      </p:sp>
      <p:sp>
        <p:nvSpPr>
          <p:cNvPr id="3" name="文本占位符 2"/>
          <p:cNvSpPr>
            <a:spLocks noGrp="1"/>
          </p:cNvSpPr>
          <p:nvPr>
            <p:ph type="body" idx="1"/>
          </p:nvPr>
        </p:nvSpPr>
        <p:spPr>
          <a:xfrm>
            <a:off x="345875" y="820386"/>
            <a:ext cx="6158507" cy="321028"/>
          </a:xfrm>
        </p:spPr>
        <p:txBody>
          <a:bodyPr/>
          <a:lstStyle>
            <a:lvl1pPr marL="0" marR="0" indent="0" algn="l" defTabSz="914400" rtl="0" eaLnBrk="1" fontAlgn="base" latinLnBrk="0" hangingPunct="1">
              <a:lnSpc>
                <a:spcPct val="90000"/>
              </a:lnSpc>
              <a:spcBef>
                <a:spcPts val="750"/>
              </a:spcBef>
              <a:spcAft>
                <a:spcPct val="0"/>
              </a:spcAft>
              <a:buClrTx/>
              <a:buSzTx/>
              <a:buFont typeface="Arial" panose="020B0604020202020204" pitchFamily="34" charset="0"/>
              <a:buNone/>
              <a:defRPr sz="1800" b="0" i="0">
                <a:solidFill>
                  <a:srgbClr val="FF0000"/>
                </a:solidFill>
                <a:latin typeface="HYQIHEI-45S EXTRALIGHT" pitchFamily="18" charset="-122"/>
                <a:ea typeface="HYQIHEI-45S EXTRALIGHT" pitchFamily="18"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345875" y="1430787"/>
            <a:ext cx="3868340" cy="3153327"/>
          </a:xfrm>
        </p:spPr>
        <p:txBody>
          <a:bodyPr>
            <a:normAutofit/>
          </a:bodyPr>
          <a:lstStyle>
            <a:lvl1pPr marL="0" marR="0" indent="0" algn="l" defTabSz="914400" rtl="0" eaLnBrk="1" fontAlgn="base" latinLnBrk="0" hangingPunct="1">
              <a:lnSpc>
                <a:spcPts val="1900"/>
              </a:lnSpc>
              <a:spcBef>
                <a:spcPts val="750"/>
              </a:spcBef>
              <a:spcAft>
                <a:spcPct val="0"/>
              </a:spcAft>
              <a:buClrTx/>
              <a:buSzTx/>
              <a:buFont typeface="Arial" panose="020B0604020202020204" pitchFamily="34" charset="0"/>
              <a:buNone/>
              <a:defRPr sz="900" b="0" i="0">
                <a:latin typeface="HYQIHEI-45S EXTRALIGHT" pitchFamily="18" charset="-122"/>
                <a:ea typeface="HYQIHEI-45S EXTRALIGHT" pitchFamily="18" charset="-122"/>
              </a:defRPr>
            </a:lvl1pPr>
            <a:lvl2pPr marL="342900" indent="0" algn="l">
              <a:buNone/>
              <a:defRPr sz="1125" b="0" i="0">
                <a:latin typeface="HYQIHEI-45S EXTRALIGHT" pitchFamily="18" charset="-122"/>
                <a:ea typeface="HYQIHEI-45S EXTRALIGHT" pitchFamily="18" charset="-122"/>
              </a:defRPr>
            </a:lvl2pPr>
            <a:lvl3pPr marL="685800" indent="0" algn="l">
              <a:buNone/>
              <a:defRPr sz="1125" b="0" i="0">
                <a:latin typeface="HYQIHEI-45S EXTRALIGHT" pitchFamily="18" charset="-122"/>
                <a:ea typeface="HYQIHEI-45S EXTRALIGHT" pitchFamily="18" charset="-122"/>
              </a:defRPr>
            </a:lvl3pPr>
            <a:lvl4pPr marL="1028700" indent="0" algn="l">
              <a:buNone/>
              <a:defRPr sz="1125" b="0" i="0">
                <a:latin typeface="HYQIHEI-45S EXTRALIGHT" pitchFamily="18" charset="-122"/>
                <a:ea typeface="HYQIHEI-45S EXTRALIGHT" pitchFamily="18" charset="-122"/>
              </a:defRPr>
            </a:lvl4pPr>
            <a:lvl5pPr marL="1371600" indent="0" algn="l">
              <a:buNone/>
              <a:defRPr sz="1125" b="0" i="0">
                <a:latin typeface="HYQIHEI-45S EXTRALIGHT" pitchFamily="18" charset="-122"/>
                <a:ea typeface="HYQIHEI-45S EXTRALIGHT" pitchFamily="18" charset="-122"/>
              </a:defRPr>
            </a:lvl5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4459632" y="1430786"/>
            <a:ext cx="4005713" cy="3153327"/>
          </a:xfrm>
        </p:spPr>
        <p:txBody>
          <a:bodyPr>
            <a:normAutofit/>
          </a:bodyPr>
          <a:lstStyle>
            <a:lvl1pPr marL="0" marR="0" indent="0" algn="l" defTabSz="914400" rtl="0" eaLnBrk="1" fontAlgn="base" latinLnBrk="0" hangingPunct="1">
              <a:lnSpc>
                <a:spcPts val="1900"/>
              </a:lnSpc>
              <a:spcBef>
                <a:spcPts val="750"/>
              </a:spcBef>
              <a:spcAft>
                <a:spcPct val="0"/>
              </a:spcAft>
              <a:buClrTx/>
              <a:buSzTx/>
              <a:buFont typeface="Arial" panose="020B0604020202020204" pitchFamily="34" charset="0"/>
              <a:buNone/>
              <a:defRPr sz="900" b="0" i="0">
                <a:latin typeface="HYQIHEI-45S EXTRALIGHT" pitchFamily="18" charset="-122"/>
                <a:ea typeface="HYQIHEI-45S EXTRALIGHT" pitchFamily="18" charset="-122"/>
              </a:defRPr>
            </a:lvl1pPr>
          </a:lstStyle>
          <a:p>
            <a:pPr lvl="0" fontAlgn="base"/>
            <a:r>
              <a:rPr lang="zh-CN" altLang="en-US" strike="noStrike" noProof="1"/>
              <a:t>单击此处编辑母版文本样式</a:t>
            </a:r>
          </a:p>
        </p:txBody>
      </p:sp>
      <p:sp>
        <p:nvSpPr>
          <p:cNvPr id="10" name="灯片编号占位符 8"/>
          <p:cNvSpPr>
            <a:spLocks noGrp="1"/>
          </p:cNvSpPr>
          <p:nvPr>
            <p:ph type="sldNum" sz="quarter" idx="14"/>
          </p:nvPr>
        </p:nvSpPr>
        <p:spPr>
          <a:xfrm>
            <a:off x="8540750" y="4768850"/>
            <a:ext cx="315913" cy="273050"/>
          </a:xfrm>
          <a:prstGeom prst="rect">
            <a:avLst/>
          </a:prstGeom>
        </p:spPr>
        <p:txBody>
          <a:bodyPr vert="horz" lIns="91440" tIns="45720" rIns="91440" bIns="45720" rtlCol="0" anchor="ctr"/>
          <a:lstStyle/>
          <a:p>
            <a:pPr algn="r"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p>
        </p:txBody>
      </p:sp>
      <p:sp>
        <p:nvSpPr>
          <p:cNvPr id="5" name="日期占位符 4"/>
          <p:cNvSpPr>
            <a:spLocks noGrp="1"/>
          </p:cNvSpPr>
          <p:nvPr>
            <p:ph type="dt" sz="half" idx="15"/>
          </p:nvPr>
        </p:nvSpPr>
        <p:spPr>
          <a:xfrm>
            <a:off x="628650" y="4768850"/>
            <a:ext cx="2057400" cy="273050"/>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页脚占位符 6"/>
          <p:cNvSpPr>
            <a:spLocks noGrp="1"/>
          </p:cNvSpPr>
          <p:nvPr>
            <p:ph type="ftr" sz="quarter" idx="16"/>
          </p:nvPr>
        </p:nvSpPr>
        <p:spPr>
          <a:xfrm>
            <a:off x="3028950" y="4768850"/>
            <a:ext cx="3086100" cy="27305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8" name="图片 7" descr="卡通人物&#10;&#10;描述已自动生成">
            <a:extLst>
              <a:ext uri="{FF2B5EF4-FFF2-40B4-BE49-F238E27FC236}">
                <a16:creationId xmlns:a16="http://schemas.microsoft.com/office/drawing/2014/main" id="{1C5F2F5D-CFCA-F5B8-30F7-5834038B6848}"/>
              </a:ext>
            </a:extLst>
          </p:cNvPr>
          <p:cNvPicPr>
            <a:picLocks noChangeAspect="1"/>
          </p:cNvPicPr>
          <p:nvPr userDrawn="1"/>
        </p:nvPicPr>
        <p:blipFill>
          <a:blip r:embed="rId4"/>
          <a:stretch>
            <a:fillRect/>
          </a:stretch>
        </p:blipFill>
        <p:spPr>
          <a:xfrm>
            <a:off x="7502769" y="307739"/>
            <a:ext cx="1037981" cy="23787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封面页">
    <p:bg>
      <p:bgPr>
        <a:solidFill>
          <a:schemeClr val="bg1"/>
        </a:solidFill>
        <a:effectLst/>
      </p:bgPr>
    </p:bg>
    <p:spTree>
      <p:nvGrpSpPr>
        <p:cNvPr id="1" name=""/>
        <p:cNvGrpSpPr/>
        <p:nvPr/>
      </p:nvGrpSpPr>
      <p:grpSpPr>
        <a:xfrm>
          <a:off x="0" y="0"/>
          <a:ext cx="0" cy="0"/>
          <a:chOff x="0" y="0"/>
          <a:chExt cx="0" cy="0"/>
        </a:xfrm>
      </p:grpSpPr>
      <p:pic>
        <p:nvPicPr>
          <p:cNvPr id="5122" name="图片 6" descr="城市街道与高楼大厦的路上行驶&#10;&#10;描述已自动生成"/>
          <p:cNvPicPr>
            <a:picLocks noChangeAspect="1"/>
          </p:cNvPicPr>
          <p:nvPr userDrawn="1"/>
        </p:nvPicPr>
        <p:blipFill>
          <a:blip r:embed="rId2"/>
          <a:stretch>
            <a:fillRect/>
          </a:stretch>
        </p:blipFill>
        <p:spPr>
          <a:xfrm>
            <a:off x="0" y="-6350"/>
            <a:ext cx="6048375" cy="4341813"/>
          </a:xfrm>
          <a:prstGeom prst="rect">
            <a:avLst/>
          </a:prstGeom>
          <a:noFill/>
          <a:ln w="9525">
            <a:noFill/>
          </a:ln>
        </p:spPr>
      </p:pic>
      <p:pic>
        <p:nvPicPr>
          <p:cNvPr id="5123" name="图片 7" descr="形状&#10;&#10;描述已自动生成"/>
          <p:cNvPicPr>
            <a:picLocks noChangeAspect="1"/>
          </p:cNvPicPr>
          <p:nvPr userDrawn="1"/>
        </p:nvPicPr>
        <p:blipFill>
          <a:blip r:embed="rId3"/>
          <a:stretch>
            <a:fillRect/>
          </a:stretch>
        </p:blipFill>
        <p:spPr>
          <a:xfrm>
            <a:off x="0" y="0"/>
            <a:ext cx="9153525" cy="5149850"/>
          </a:xfrm>
          <a:prstGeom prst="rect">
            <a:avLst/>
          </a:prstGeom>
          <a:noFill/>
          <a:ln w="9525">
            <a:noFill/>
          </a:ln>
        </p:spPr>
      </p:pic>
      <p:pic>
        <p:nvPicPr>
          <p:cNvPr id="5124" name="图片 8"/>
          <p:cNvPicPr>
            <a:picLocks noChangeAspect="1"/>
          </p:cNvPicPr>
          <p:nvPr userDrawn="1"/>
        </p:nvPicPr>
        <p:blipFill>
          <a:blip r:embed="rId4"/>
          <a:stretch>
            <a:fillRect/>
          </a:stretch>
        </p:blipFill>
        <p:spPr>
          <a:xfrm>
            <a:off x="7486650" y="4778375"/>
            <a:ext cx="1350963" cy="133350"/>
          </a:xfrm>
          <a:prstGeom prst="rect">
            <a:avLst/>
          </a:prstGeom>
          <a:noFill/>
          <a:ln w="9525">
            <a:noFill/>
          </a:ln>
        </p:spPr>
      </p:pic>
      <p:sp>
        <p:nvSpPr>
          <p:cNvPr id="2" name="标题 1"/>
          <p:cNvSpPr>
            <a:spLocks noGrp="1"/>
          </p:cNvSpPr>
          <p:nvPr>
            <p:ph type="ctrTitle"/>
          </p:nvPr>
        </p:nvSpPr>
        <p:spPr>
          <a:xfrm>
            <a:off x="5740753" y="1572939"/>
            <a:ext cx="3095897" cy="765722"/>
          </a:xfrm>
        </p:spPr>
        <p:txBody>
          <a:bodyPr anchor="t">
            <a:normAutofit/>
          </a:bodyPr>
          <a:lstStyle>
            <a:lvl1pPr algn="l">
              <a:lnSpc>
                <a:spcPts val="3600"/>
              </a:lnSpc>
              <a:defRPr sz="2100" b="0" i="0">
                <a:latin typeface="HYQIHEI-70S DEMIBOLD" pitchFamily="18" charset="-122"/>
                <a:ea typeface="HYQIHEI-70S DEMIBOLD" pitchFamily="18" charset="-122"/>
              </a:defRPr>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5740753" y="2461157"/>
            <a:ext cx="3086100" cy="1020576"/>
          </a:xfrm>
        </p:spPr>
        <p:txBody>
          <a:bodyPr>
            <a:normAutofit/>
          </a:bodyPr>
          <a:lstStyle>
            <a:lvl1pPr marL="0" indent="0" algn="l">
              <a:lnSpc>
                <a:spcPts val="3000"/>
              </a:lnSpc>
              <a:spcBef>
                <a:spcPts val="0"/>
              </a:spcBef>
              <a:buNone/>
              <a:defRPr sz="1650" b="0" i="0">
                <a:solidFill>
                  <a:schemeClr val="tx1">
                    <a:lumMod val="65000"/>
                    <a:lumOff val="35000"/>
                  </a:schemeClr>
                </a:solidFill>
                <a:latin typeface="HYQiHei-60S" pitchFamily="18" charset="-122"/>
                <a:ea typeface="HYQiHei-60S" pitchFamily="18" charset="-122"/>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pPr fontAlgn="base"/>
            <a:r>
              <a:rPr lang="zh-CN" altLang="en-US" sz="1650" strike="noStrike" noProof="1"/>
              <a:t>单击此处编辑母版副标题样式</a:t>
            </a:r>
            <a:endParaRPr lang="en-US" altLang="zh-CN" strike="noStrike" noProof="1"/>
          </a:p>
        </p:txBody>
      </p:sp>
      <p:sp>
        <p:nvSpPr>
          <p:cNvPr id="4" name="日期占位符 3"/>
          <p:cNvSpPr>
            <a:spLocks noGrp="1"/>
          </p:cNvSpPr>
          <p:nvPr>
            <p:ph type="dt" sz="half" idx="10"/>
          </p:nvPr>
        </p:nvSpPr>
        <p:spPr>
          <a:xfrm>
            <a:off x="628650" y="4768850"/>
            <a:ext cx="2057400" cy="273050"/>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a:xfrm>
            <a:off x="3028950" y="4768850"/>
            <a:ext cx="3086100" cy="27305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a:xfrm>
            <a:off x="6457950" y="4768850"/>
            <a:ext cx="2057400" cy="273050"/>
          </a:xfrm>
          <a:prstGeom prst="rect">
            <a:avLst/>
          </a:prstGeom>
        </p:spPr>
        <p:txBody>
          <a:bodyPr vert="horz" lIns="91440" tIns="45720" rIns="91440" bIns="45720" rtlCol="0" anchor="ctr"/>
          <a:lstStyle/>
          <a:p>
            <a:pPr lvl="0"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latin typeface="等线" panose="02010600030101010101" pitchFamily="2" charset="-122"/>
            </a:endParaRPr>
          </a:p>
        </p:txBody>
      </p:sp>
      <p:pic>
        <p:nvPicPr>
          <p:cNvPr id="7" name="图片 6" descr="卡通人物&#10;&#10;描述已自动生成">
            <a:extLst>
              <a:ext uri="{FF2B5EF4-FFF2-40B4-BE49-F238E27FC236}">
                <a16:creationId xmlns:a16="http://schemas.microsoft.com/office/drawing/2014/main" id="{01AF37C8-30F9-321A-3EA6-C74DB51665DA}"/>
              </a:ext>
            </a:extLst>
          </p:cNvPr>
          <p:cNvPicPr>
            <a:picLocks noChangeAspect="1"/>
          </p:cNvPicPr>
          <p:nvPr userDrawn="1"/>
        </p:nvPicPr>
        <p:blipFill>
          <a:blip r:embed="rId5"/>
          <a:stretch>
            <a:fillRect/>
          </a:stretch>
        </p:blipFill>
        <p:spPr>
          <a:xfrm>
            <a:off x="7486650" y="367370"/>
            <a:ext cx="1219200" cy="2794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28650" y="274638"/>
            <a:ext cx="7886700" cy="993775"/>
          </a:xfrm>
          <a:prstGeom prst="rect">
            <a:avLst/>
          </a:prstGeom>
          <a:noFill/>
          <a:ln w="9525">
            <a:noFill/>
          </a:ln>
        </p:spPr>
        <p:txBody>
          <a:bodyPr anchor="ctr" anchorCtr="0"/>
          <a:lstStyle/>
          <a:p>
            <a:pPr lvl="0"/>
            <a:r>
              <a:rPr lang="zh-CN" altLang="en-US"/>
              <a:t>单击此处编辑母版标题样式</a:t>
            </a:r>
          </a:p>
        </p:txBody>
      </p:sp>
      <p:sp>
        <p:nvSpPr>
          <p:cNvPr id="1027" name="文本占位符 2"/>
          <p:cNvSpPr>
            <a:spLocks noGrp="1"/>
          </p:cNvSpPr>
          <p:nvPr>
            <p:ph type="body"/>
          </p:nvPr>
        </p:nvSpPr>
        <p:spPr>
          <a:xfrm>
            <a:off x="628650" y="1370013"/>
            <a:ext cx="7886700" cy="3263900"/>
          </a:xfrm>
          <a:prstGeom prst="rect">
            <a:avLst/>
          </a:prstGeom>
          <a:noFill/>
          <a:ln w="9525">
            <a:noFill/>
          </a:ln>
        </p:spPr>
        <p:txBody>
          <a:bodyPr anchor="t" anchorCtr="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lgn="l" eaLnBrk="1" fontAlgn="auto" hangingPunct="1">
              <a:spcBef>
                <a:spcPts val="0"/>
              </a:spcBef>
              <a:spcAft>
                <a:spcPts val="0"/>
              </a:spcAft>
              <a:defRPr kumimoji="1" sz="9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lgn="ctr" eaLnBrk="1" fontAlgn="auto" hangingPunct="1">
              <a:spcBef>
                <a:spcPts val="0"/>
              </a:spcBef>
              <a:spcAft>
                <a:spcPts val="0"/>
              </a:spcAft>
              <a:defRPr kumimoji="1" sz="9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lstStyle>
            <a:lvl1pPr algn="r">
              <a:defRPr sz="900">
                <a:solidFill>
                  <a:srgbClr val="898989"/>
                </a:solidFill>
              </a:defRPr>
            </a:lvl1pPr>
          </a:lstStyle>
          <a:p>
            <a:pPr lvl="0"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latin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81" r:id="rId7"/>
  </p:sldLayoutIdLst>
  <p:hf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628650" y="274638"/>
            <a:ext cx="7886700" cy="993775"/>
          </a:xfrm>
          <a:prstGeom prst="rect">
            <a:avLst/>
          </a:prstGeom>
          <a:noFill/>
          <a:ln w="9525">
            <a:noFill/>
          </a:ln>
        </p:spPr>
        <p:txBody>
          <a:bodyPr anchor="ctr" anchorCtr="0"/>
          <a:lstStyle/>
          <a:p>
            <a:pPr lvl="0"/>
            <a:r>
              <a:rPr lang="zh-CN" altLang="en-US"/>
              <a:t>单击此处编辑母版标题样式</a:t>
            </a:r>
          </a:p>
        </p:txBody>
      </p:sp>
      <p:sp>
        <p:nvSpPr>
          <p:cNvPr id="2051" name="文本占位符 2"/>
          <p:cNvSpPr>
            <a:spLocks noGrp="1"/>
          </p:cNvSpPr>
          <p:nvPr>
            <p:ph type="body"/>
          </p:nvPr>
        </p:nvSpPr>
        <p:spPr>
          <a:xfrm>
            <a:off x="628650" y="1370013"/>
            <a:ext cx="7886700" cy="3263900"/>
          </a:xfrm>
          <a:prstGeom prst="rect">
            <a:avLst/>
          </a:prstGeom>
          <a:noFill/>
          <a:ln w="9525">
            <a:noFill/>
          </a:ln>
        </p:spPr>
        <p:txBody>
          <a:bodyPr anchor="t" anchorCtr="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lgn="l" eaLnBrk="1" fontAlgn="auto" hangingPunct="1">
              <a:spcBef>
                <a:spcPts val="0"/>
              </a:spcBef>
              <a:spcAft>
                <a:spcPts val="0"/>
              </a:spcAft>
              <a:defRPr kumimoji="1" sz="9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lgn="ctr" eaLnBrk="1" fontAlgn="auto" hangingPunct="1">
              <a:spcBef>
                <a:spcPts val="0"/>
              </a:spcBef>
              <a:spcAft>
                <a:spcPts val="0"/>
              </a:spcAft>
              <a:defRPr kumimoji="1" sz="9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lstStyle>
            <a:lvl1pPr algn="r">
              <a:defRPr sz="900">
                <a:solidFill>
                  <a:srgbClr val="898989"/>
                </a:solidFill>
              </a:defRPr>
            </a:lvl1pPr>
          </a:lstStyle>
          <a:p>
            <a:pPr lvl="0" eaLnBrk="1" fontAlgn="base" hangingPunct="1">
              <a:buNone/>
            </a:pPr>
            <a:fld id="{9A0DB2DC-4C9A-4742-B13C-FB6460FD3503}" type="slidenum">
              <a:rPr lang="zh-CN" altLang="en-US" strike="noStrike" noProof="1">
                <a:latin typeface="等线" panose="02010600030101010101" pitchFamily="2" charset="-122"/>
                <a:ea typeface="等线" panose="02010600030101010101" pitchFamily="2" charset="-122"/>
                <a:cs typeface="+mn-cs"/>
              </a:rPr>
              <a:t>‹#›</a:t>
            </a:fld>
            <a:endParaRPr lang="zh-CN" altLang="en-US" strike="noStrike" noProof="1">
              <a:latin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79" r:id="rId12"/>
    <p:sldLayoutId id="2147483680" r:id="rId13"/>
  </p:sldLayoutIdLst>
  <p:hf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16.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6.png"/><Relationship Id="rId7" Type="http://schemas.openxmlformats.org/officeDocument/2006/relationships/image" Target="../media/image46.jpeg"/><Relationship Id="rId2" Type="http://schemas.openxmlformats.org/officeDocument/2006/relationships/image" Target="../media/image42.jpeg"/><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3.jpeg"/><Relationship Id="rId7" Type="http://schemas.openxmlformats.org/officeDocument/2006/relationships/image" Target="../media/image56.png"/><Relationship Id="rId2" Type="http://schemas.openxmlformats.org/officeDocument/2006/relationships/image" Target="../media/image52.jpeg"/><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65.jpeg"/><Relationship Id="rId2"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32.png"/><Relationship Id="rId11" Type="http://schemas.openxmlformats.org/officeDocument/2006/relationships/image" Target="../media/image64.jpeg"/><Relationship Id="rId5" Type="http://schemas.openxmlformats.org/officeDocument/2006/relationships/image" Target="../media/image60.png"/><Relationship Id="rId10" Type="http://schemas.openxmlformats.org/officeDocument/2006/relationships/image" Target="../media/image63.jpeg"/><Relationship Id="rId4" Type="http://schemas.openxmlformats.org/officeDocument/2006/relationships/image" Target="../media/image59.png"/><Relationship Id="rId9"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6.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0.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66.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92.jpeg"/><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jpeg"/><Relationship Id="rId1" Type="http://schemas.openxmlformats.org/officeDocument/2006/relationships/slideLayout" Target="../slideLayouts/slideLayout19.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 Id="rId9"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1.jpeg"/><Relationship Id="rId1" Type="http://schemas.openxmlformats.org/officeDocument/2006/relationships/slideLayout" Target="../slideLayouts/slideLayout19.xml"/><Relationship Id="rId4" Type="http://schemas.openxmlformats.org/officeDocument/2006/relationships/image" Target="../media/image102.jpeg"/></Relationships>
</file>

<file path=ppt/slides/_rels/slide2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06.jpeg"/><Relationship Id="rId5" Type="http://schemas.openxmlformats.org/officeDocument/2006/relationships/image" Target="../media/image105.jpeg"/><Relationship Id="rId10" Type="http://schemas.openxmlformats.org/officeDocument/2006/relationships/image" Target="../media/image16.png"/><Relationship Id="rId4" Type="http://schemas.openxmlformats.org/officeDocument/2006/relationships/image" Target="../media/image104.jpe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16.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14D532-939C-53F1-1FA5-7FA94AC00958}"/>
              </a:ext>
            </a:extLst>
          </p:cNvPr>
          <p:cNvSpPr txBox="1"/>
          <p:nvPr/>
        </p:nvSpPr>
        <p:spPr>
          <a:xfrm>
            <a:off x="3975942" y="4636643"/>
            <a:ext cx="3086972" cy="375296"/>
          </a:xfrm>
          <a:prstGeom prst="rect">
            <a:avLst/>
          </a:prstGeom>
          <a:noFill/>
        </p:spPr>
        <p:txBody>
          <a:bodyPr wrap="square">
            <a:spAutoFit/>
          </a:bodyPr>
          <a:lstStyle/>
          <a:p>
            <a:pPr marR="0" algn="ctr" defTabSz="914400" eaLnBrk="0" hangingPunct="0">
              <a:lnSpc>
                <a:spcPct val="120000"/>
              </a:lnSpc>
              <a:buClrTx/>
              <a:buSzTx/>
              <a:buFontTx/>
              <a:buNone/>
            </a:pPr>
            <a:r>
              <a:rPr lang="en-US" altLang="zh-CN" sz="800" dirty="0">
                <a:solidFill>
                  <a:schemeClr val="bg1">
                    <a:lumMod val="65000"/>
                  </a:schemeClr>
                </a:solidFill>
                <a:latin typeface="Arial" panose="020B0604020202020204" pitchFamily="34" charset="0"/>
                <a:ea typeface="汉仪旗黑-80S" charset="-122"/>
                <a:cs typeface="Arial" panose="020B0604020202020204" pitchFamily="34" charset="0"/>
                <a:sym typeface="+mn-ea"/>
              </a:rPr>
              <a:t>LESSO NEW ENERGY DEVELOPMENT PRIVATE LIMITED</a:t>
            </a:r>
          </a:p>
          <a:p>
            <a:pPr marR="0" algn="ctr" defTabSz="914400" eaLnBrk="0" hangingPunct="0">
              <a:lnSpc>
                <a:spcPct val="120000"/>
              </a:lnSpc>
              <a:buClrTx/>
              <a:buSzTx/>
              <a:buFontTx/>
              <a:buNone/>
            </a:pPr>
            <a:r>
              <a:rPr kumimoji="0" lang="en-US" altLang="zh-CN" sz="800" kern="1200" cap="none" spc="0" normalizeH="0" baseline="0" noProof="1">
                <a:solidFill>
                  <a:schemeClr val="bg1">
                    <a:lumMod val="65000"/>
                  </a:schemeClr>
                </a:solidFill>
                <a:latin typeface="汉仪旗黑-65S" charset="-122"/>
                <a:ea typeface="汉仪旗黑-65S" charset="-122"/>
                <a:cs typeface="汉仪旗黑-65S" charset="-122"/>
                <a:sym typeface="+mn-ea"/>
              </a:rPr>
              <a:t> One Raffles Quay, North Tower, #19-03, 48583 Singapore</a:t>
            </a:r>
          </a:p>
        </p:txBody>
      </p:sp>
      <p:sp>
        <p:nvSpPr>
          <p:cNvPr id="4" name="TextBox 3">
            <a:extLst>
              <a:ext uri="{FF2B5EF4-FFF2-40B4-BE49-F238E27FC236}">
                <a16:creationId xmlns:a16="http://schemas.microsoft.com/office/drawing/2014/main" id="{91ECCCCD-BEFA-2359-FA61-4216D88BD012}"/>
              </a:ext>
            </a:extLst>
          </p:cNvPr>
          <p:cNvSpPr txBox="1"/>
          <p:nvPr/>
        </p:nvSpPr>
        <p:spPr>
          <a:xfrm>
            <a:off x="5006490" y="3081950"/>
            <a:ext cx="4631960" cy="233590"/>
          </a:xfrm>
          <a:prstGeom prst="rect">
            <a:avLst/>
          </a:prstGeom>
          <a:noFill/>
        </p:spPr>
        <p:txBody>
          <a:bodyPr wrap="square">
            <a:spAutoFit/>
          </a:bodyPr>
          <a:lstStyle/>
          <a:p>
            <a:pPr marR="0" algn="ctr" defTabSz="914400" eaLnBrk="0" hangingPunct="0">
              <a:lnSpc>
                <a:spcPct val="120000"/>
              </a:lnSpc>
              <a:buClrTx/>
              <a:buSzTx/>
              <a:buFontTx/>
              <a:buNone/>
            </a:pPr>
            <a:r>
              <a:rPr lang="en-US" altLang="zh-CN" sz="800" noProof="1">
                <a:solidFill>
                  <a:schemeClr val="bg1">
                    <a:lumMod val="65000"/>
                  </a:schemeClr>
                </a:solidFill>
                <a:latin typeface="汉仪旗黑-65S" charset="-122"/>
                <a:ea typeface="汉仪旗黑-65S" charset="-122"/>
                <a:cs typeface="汉仪旗黑-65S" charset="-122"/>
                <a:sym typeface="+mn-ea"/>
              </a:rPr>
              <a:t>March 2023</a:t>
            </a:r>
            <a:endParaRPr kumimoji="0" lang="zh-CN" altLang="en-US" sz="800" kern="1200" cap="none" spc="0" normalizeH="0" baseline="0" noProof="1">
              <a:solidFill>
                <a:schemeClr val="bg1">
                  <a:lumMod val="65000"/>
                </a:schemeClr>
              </a:solidFill>
              <a:latin typeface="汉仪旗黑-65S" charset="-122"/>
              <a:ea typeface="汉仪旗黑-65S" charset="-122"/>
              <a:cs typeface="汉仪旗黑-65S" charset="-122"/>
              <a:sym typeface="+mn-ea"/>
            </a:endParaRPr>
          </a:p>
        </p:txBody>
      </p:sp>
      <p:sp>
        <p:nvSpPr>
          <p:cNvPr id="3" name="文本框 1">
            <a:extLst>
              <a:ext uri="{FF2B5EF4-FFF2-40B4-BE49-F238E27FC236}">
                <a16:creationId xmlns:a16="http://schemas.microsoft.com/office/drawing/2014/main" id="{BED272B9-2789-8A4D-976E-0F3A6121F506}"/>
              </a:ext>
            </a:extLst>
          </p:cNvPr>
          <p:cNvSpPr txBox="1"/>
          <p:nvPr/>
        </p:nvSpPr>
        <p:spPr>
          <a:xfrm>
            <a:off x="5377103" y="1684324"/>
            <a:ext cx="3766897" cy="948978"/>
          </a:xfrm>
          <a:prstGeom prst="rect">
            <a:avLst/>
          </a:prstGeom>
          <a:noFill/>
        </p:spPr>
        <p:txBody>
          <a:bodyPr wrap="square" rtlCol="0" anchor="t">
            <a:spAutoFit/>
          </a:bodyPr>
          <a:lstStyle/>
          <a:p>
            <a:pPr marR="0" algn="ctr" defTabSz="914400" eaLnBrk="0" hangingPunct="0">
              <a:lnSpc>
                <a:spcPct val="120000"/>
              </a:lnSpc>
              <a:buClrTx/>
              <a:buSzTx/>
              <a:buFontTx/>
              <a:buNone/>
            </a:pPr>
            <a:r>
              <a:rPr lang="en-US" altLang="zh-CN" sz="2400" b="1" spc="300" dirty="0">
                <a:solidFill>
                  <a:schemeClr val="tx1">
                    <a:lumMod val="85000"/>
                    <a:lumOff val="15000"/>
                  </a:schemeClr>
                </a:solidFill>
                <a:latin typeface="Arial Black" panose="020B0A04020102020204" pitchFamily="34" charset="0"/>
                <a:ea typeface="汉仪旗黑-80S" charset="-122"/>
                <a:cs typeface="Arial" panose="020B0604020202020204" pitchFamily="34" charset="0"/>
                <a:sym typeface="+mn-ea"/>
              </a:rPr>
              <a:t>SOLAR SOLUTION MANUFACTURER</a:t>
            </a:r>
            <a:endParaRPr kumimoji="0" lang="zh-CN" altLang="en-US" sz="1600" b="1" kern="1200" cap="none" spc="300" normalizeH="0" baseline="0" noProof="1">
              <a:solidFill>
                <a:schemeClr val="tx1">
                  <a:lumMod val="65000"/>
                  <a:lumOff val="35000"/>
                </a:schemeClr>
              </a:solidFill>
              <a:latin typeface="Arial Black" panose="020B0A04020102020204" pitchFamily="34" charset="0"/>
              <a:ea typeface="汉仪旗黑-65S" charset="-122"/>
              <a:cs typeface="汉仪旗黑-65S" charset="-122"/>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FEFA7-8067-B983-AD83-2498CC8AF7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sp>
        <p:nvSpPr>
          <p:cNvPr id="5" name="文本框 1">
            <a:extLst>
              <a:ext uri="{FF2B5EF4-FFF2-40B4-BE49-F238E27FC236}">
                <a16:creationId xmlns:a16="http://schemas.microsoft.com/office/drawing/2014/main" id="{442E71D5-11CD-22C7-6CDA-FFC91F882C6D}"/>
              </a:ext>
            </a:extLst>
          </p:cNvPr>
          <p:cNvSpPr txBox="1"/>
          <p:nvPr/>
        </p:nvSpPr>
        <p:spPr>
          <a:xfrm>
            <a:off x="403383" y="138112"/>
            <a:ext cx="5662565"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Solar Business’s Rapid Development</a:t>
            </a:r>
          </a:p>
        </p:txBody>
      </p:sp>
      <p:sp>
        <p:nvSpPr>
          <p:cNvPr id="12" name="Google Shape;346;p32">
            <a:extLst>
              <a:ext uri="{FF2B5EF4-FFF2-40B4-BE49-F238E27FC236}">
                <a16:creationId xmlns:a16="http://schemas.microsoft.com/office/drawing/2014/main" id="{7D768676-0684-2B36-9FDC-0EBA483E331E}"/>
              </a:ext>
            </a:extLst>
          </p:cNvPr>
          <p:cNvSpPr txBox="1">
            <a:spLocks noGrp="1"/>
          </p:cNvSpPr>
          <p:nvPr>
            <p:ph type="body" idx="1"/>
          </p:nvPr>
        </p:nvSpPr>
        <p:spPr>
          <a:xfrm>
            <a:off x="668356" y="1134261"/>
            <a:ext cx="2177100" cy="158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1200" b="1" dirty="0">
                <a:solidFill>
                  <a:schemeClr val="tx1"/>
                </a:solidFill>
                <a:latin typeface="Arial" panose="020B0604020202020204" pitchFamily="34" charset="0"/>
                <a:ea typeface="+mn-ea"/>
                <a:cs typeface="Arial" panose="020B0604020202020204" pitchFamily="34" charset="0"/>
              </a:rPr>
              <a:t>Existing land ownership</a:t>
            </a:r>
          </a:p>
          <a:p>
            <a:pPr marL="0" lvl="0" indent="0" algn="l" rtl="0">
              <a:spcBef>
                <a:spcPts val="0"/>
              </a:spcBef>
              <a:spcAft>
                <a:spcPts val="0"/>
              </a:spcAft>
              <a:buNone/>
            </a:pPr>
            <a:r>
              <a:rPr lang="en-US" sz="1200" b="1" dirty="0">
                <a:solidFill>
                  <a:schemeClr val="tx1"/>
                </a:solidFill>
                <a:latin typeface="Arial" panose="020B0604020202020204" pitchFamily="34" charset="0"/>
                <a:ea typeface="+mn-ea"/>
                <a:cs typeface="Arial" panose="020B0604020202020204" pitchFamily="34" charset="0"/>
              </a:rPr>
              <a:t>In China and worldwide</a:t>
            </a:r>
            <a:endParaRPr sz="1200" b="1" dirty="0">
              <a:solidFill>
                <a:schemeClr val="tx1"/>
              </a:solidFill>
              <a:latin typeface="Arial" panose="020B0604020202020204" pitchFamily="34" charset="0"/>
              <a:ea typeface="+mn-ea"/>
              <a:cs typeface="Arial" panose="020B0604020202020204" pitchFamily="34" charset="0"/>
            </a:endParaRPr>
          </a:p>
          <a:p>
            <a:pPr marL="0" lvl="0" indent="0" algn="l" rtl="0">
              <a:spcBef>
                <a:spcPts val="600"/>
              </a:spcBef>
              <a:spcAft>
                <a:spcPts val="0"/>
              </a:spcAft>
              <a:buNone/>
            </a:pPr>
            <a:r>
              <a:rPr lang="en" sz="1200" dirty="0">
                <a:solidFill>
                  <a:schemeClr val="tx1"/>
                </a:solidFill>
                <a:latin typeface="Arial" panose="020B0604020202020204" pitchFamily="34" charset="0"/>
                <a:cs typeface="Arial" panose="020B0604020202020204" pitchFamily="34" charset="0"/>
              </a:rPr>
              <a:t>LESSO has 30 land parcels in China and worlwide, such as South East Asia and the United States, which facilitate our own factory and local office establishment.</a:t>
            </a:r>
            <a:endParaRPr sz="1200" dirty="0">
              <a:solidFill>
                <a:schemeClr val="tx1"/>
              </a:solidFill>
              <a:latin typeface="Arial" panose="020B0604020202020204" pitchFamily="34" charset="0"/>
              <a:cs typeface="Arial" panose="020B0604020202020204" pitchFamily="34" charset="0"/>
            </a:endParaRPr>
          </a:p>
        </p:txBody>
      </p:sp>
      <p:sp>
        <p:nvSpPr>
          <p:cNvPr id="13" name="Google Shape;347;p32">
            <a:extLst>
              <a:ext uri="{FF2B5EF4-FFF2-40B4-BE49-F238E27FC236}">
                <a16:creationId xmlns:a16="http://schemas.microsoft.com/office/drawing/2014/main" id="{1E0DC28E-D768-FCC5-B915-C5C7234CD3FE}"/>
              </a:ext>
            </a:extLst>
          </p:cNvPr>
          <p:cNvSpPr txBox="1">
            <a:spLocks/>
          </p:cNvSpPr>
          <p:nvPr/>
        </p:nvSpPr>
        <p:spPr>
          <a:xfrm>
            <a:off x="3631505" y="1023853"/>
            <a:ext cx="2177100" cy="1587300"/>
          </a:xfrm>
          <a:prstGeom prst="rect">
            <a:avLst/>
          </a:prstGeom>
        </p:spPr>
        <p:txBody>
          <a:bodyPr spcFirstLastPara="1" wrap="square" lIns="0" tIns="0" rIns="0" bIns="0" anchor="t" anchorCtr="0">
            <a:no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600"/>
              </a:spcBef>
              <a:spcAft>
                <a:spcPts val="0"/>
              </a:spcAft>
              <a:buFont typeface="Arial" panose="020B0604020202020204" pitchFamily="34" charset="0"/>
              <a:buNone/>
            </a:pPr>
            <a:r>
              <a:rPr lang="en-US" sz="1200" b="1" dirty="0">
                <a:latin typeface="Arial" panose="020B0604020202020204" pitchFamily="34" charset="0"/>
                <a:cs typeface="Arial" panose="020B0604020202020204" pitchFamily="34" charset="0"/>
              </a:rPr>
              <a:t>Long term sourcing of machinery and equipment</a:t>
            </a:r>
          </a:p>
          <a:p>
            <a:pPr marL="0" indent="0">
              <a:spcBef>
                <a:spcPts val="600"/>
              </a:spcBef>
              <a:spcAft>
                <a:spcPts val="0"/>
              </a:spcAft>
              <a:buFont typeface="Arial" panose="020B0604020202020204" pitchFamily="34" charset="0"/>
              <a:buNone/>
            </a:pPr>
            <a:r>
              <a:rPr lang="en-US" sz="1200" dirty="0">
                <a:latin typeface="Arial" panose="020B0604020202020204" pitchFamily="34" charset="0"/>
                <a:cs typeface="Arial" panose="020B0604020202020204" pitchFamily="34" charset="0"/>
              </a:rPr>
              <a:t>LESSO has 37 years experience in building materials manufacturing , which facilitate the factories </a:t>
            </a:r>
            <a:r>
              <a:rPr lang="en-US" altLang="zh-CN" sz="1200" dirty="0">
                <a:latin typeface="Arial" panose="020B0604020202020204" pitchFamily="34" charset="0"/>
                <a:cs typeface="Arial" panose="020B0604020202020204" pitchFamily="34" charset="0"/>
              </a:rPr>
              <a:t>set-up </a:t>
            </a:r>
            <a:r>
              <a:rPr lang="en-US" sz="1200" dirty="0">
                <a:latin typeface="Arial" panose="020B0604020202020204" pitchFamily="34" charset="0"/>
                <a:cs typeface="Arial" panose="020B0604020202020204" pitchFamily="34" charset="0"/>
              </a:rPr>
              <a:t>with competitive price procurement of machinery from existing China and overseas suppliers.</a:t>
            </a:r>
          </a:p>
        </p:txBody>
      </p:sp>
      <p:sp>
        <p:nvSpPr>
          <p:cNvPr id="14" name="Google Shape;348;p32">
            <a:extLst>
              <a:ext uri="{FF2B5EF4-FFF2-40B4-BE49-F238E27FC236}">
                <a16:creationId xmlns:a16="http://schemas.microsoft.com/office/drawing/2014/main" id="{1E9F945F-DD01-3D81-A8AA-058262659E81}"/>
              </a:ext>
            </a:extLst>
          </p:cNvPr>
          <p:cNvSpPr txBox="1">
            <a:spLocks/>
          </p:cNvSpPr>
          <p:nvPr/>
        </p:nvSpPr>
        <p:spPr>
          <a:xfrm>
            <a:off x="6452458" y="1023853"/>
            <a:ext cx="2248222" cy="1587300"/>
          </a:xfrm>
          <a:prstGeom prst="rect">
            <a:avLst/>
          </a:prstGeom>
        </p:spPr>
        <p:txBody>
          <a:bodyPr spcFirstLastPara="1" wrap="square" lIns="0" tIns="0" rIns="0" bIns="0" anchor="t" anchorCtr="0">
            <a:no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600"/>
              </a:spcBef>
              <a:spcAft>
                <a:spcPts val="0"/>
              </a:spcAft>
              <a:buFont typeface="Arial" panose="020B0604020202020204" pitchFamily="34" charset="0"/>
              <a:buNone/>
            </a:pPr>
            <a:r>
              <a:rPr lang="en-US" sz="1200" b="1" dirty="0">
                <a:latin typeface="Arial" panose="020B0604020202020204" pitchFamily="34" charset="0"/>
                <a:cs typeface="Arial" panose="020B0604020202020204" pitchFamily="34" charset="0"/>
              </a:rPr>
              <a:t>Strategic supply partnership for raw materials</a:t>
            </a:r>
          </a:p>
          <a:p>
            <a:pPr marL="0" indent="0">
              <a:spcBef>
                <a:spcPts val="600"/>
              </a:spcBef>
              <a:spcAft>
                <a:spcPts val="0"/>
              </a:spcAft>
              <a:buFont typeface="Arial" panose="020B0604020202020204" pitchFamily="34" charset="0"/>
              <a:buNone/>
            </a:pPr>
            <a:r>
              <a:rPr lang="en-US" sz="1200" dirty="0">
                <a:latin typeface="Arial" panose="020B0604020202020204" pitchFamily="34" charset="0"/>
                <a:cs typeface="Arial" panose="020B0604020202020204" pitchFamily="34" charset="0"/>
              </a:rPr>
              <a:t>LESSO has multiple raw material suppliers across China, and has strategic partnership with major solar upstream suppliers. </a:t>
            </a:r>
          </a:p>
          <a:p>
            <a:pPr marL="0" indent="0">
              <a:spcBef>
                <a:spcPts val="600"/>
              </a:spcBef>
              <a:spcAft>
                <a:spcPts val="0"/>
              </a:spcAft>
              <a:buFont typeface="Arial" panose="020B0604020202020204" pitchFamily="34" charset="0"/>
              <a:buNone/>
            </a:pPr>
            <a:endParaRPr lang="en-US" sz="1200" dirty="0">
              <a:latin typeface="Arial" panose="020B0604020202020204" pitchFamily="34" charset="0"/>
              <a:cs typeface="Arial" panose="020B0604020202020204" pitchFamily="34" charset="0"/>
            </a:endParaRPr>
          </a:p>
        </p:txBody>
      </p:sp>
      <p:sp>
        <p:nvSpPr>
          <p:cNvPr id="15" name="Google Shape;350;p32">
            <a:extLst>
              <a:ext uri="{FF2B5EF4-FFF2-40B4-BE49-F238E27FC236}">
                <a16:creationId xmlns:a16="http://schemas.microsoft.com/office/drawing/2014/main" id="{D4C80F90-CF0D-4657-0953-2B4C21BAE693}"/>
              </a:ext>
            </a:extLst>
          </p:cNvPr>
          <p:cNvSpPr txBox="1">
            <a:spLocks/>
          </p:cNvSpPr>
          <p:nvPr/>
        </p:nvSpPr>
        <p:spPr>
          <a:xfrm>
            <a:off x="668356" y="3062236"/>
            <a:ext cx="2177100" cy="1587300"/>
          </a:xfrm>
          <a:prstGeom prst="rect">
            <a:avLst/>
          </a:prstGeom>
          <a:noFill/>
          <a:ln w="9525">
            <a:noFill/>
          </a:ln>
        </p:spPr>
        <p:txBody>
          <a:bodyPr spcFirstLastPara="1" wrap="square" lIns="0" tIns="0" rIns="0" bIns="0" anchor="t" anchorCtr="0">
            <a:noAutofit/>
          </a:bodyPr>
          <a:lstStyle>
            <a:lvl1pPr marL="0" marR="0" indent="0" algn="l" defTabSz="914400" rtl="0" eaLnBrk="1" fontAlgn="base" latinLnBrk="0" hangingPunct="1">
              <a:lnSpc>
                <a:spcPct val="90000"/>
              </a:lnSpc>
              <a:spcBef>
                <a:spcPts val="750"/>
              </a:spcBef>
              <a:spcAft>
                <a:spcPct val="0"/>
              </a:spcAft>
              <a:buClrTx/>
              <a:buSzTx/>
              <a:buFont typeface="Arial" panose="020B0604020202020204" pitchFamily="34" charset="0"/>
              <a:buNone/>
              <a:defRPr sz="1800" b="0" i="0" kern="1200">
                <a:solidFill>
                  <a:schemeClr val="bg1"/>
                </a:solidFill>
                <a:latin typeface="HYQIHEI-45S EXTRALIGHT" pitchFamily="18" charset="-122"/>
                <a:ea typeface="HYQIHEI-45S EXTRALIGHT" pitchFamily="18" charset="-122"/>
                <a:cs typeface="+mn-cs"/>
              </a:defRPr>
            </a:lvl1pPr>
            <a:lvl2pPr marL="342900" indent="0" algn="l" rtl="0" eaLnBrk="0" fontAlgn="base" hangingPunct="0">
              <a:lnSpc>
                <a:spcPct val="90000"/>
              </a:lnSpc>
              <a:spcBef>
                <a:spcPts val="375"/>
              </a:spcBef>
              <a:spcAft>
                <a:spcPct val="0"/>
              </a:spcAft>
              <a:buFont typeface="Arial" panose="020B0604020202020204" pitchFamily="34" charset="0"/>
              <a:buNone/>
              <a:defRPr sz="1500" b="1" kern="1200">
                <a:solidFill>
                  <a:schemeClr val="tx1"/>
                </a:solidFill>
                <a:latin typeface="+mn-lt"/>
                <a:ea typeface="+mn-ea"/>
                <a:cs typeface="+mn-cs"/>
              </a:defRPr>
            </a:lvl2pPr>
            <a:lvl3pPr marL="685800" indent="0" algn="l" rtl="0" eaLnBrk="0" fontAlgn="base" hangingPunct="0">
              <a:lnSpc>
                <a:spcPct val="90000"/>
              </a:lnSpc>
              <a:spcBef>
                <a:spcPts val="375"/>
              </a:spcBef>
              <a:spcAft>
                <a:spcPct val="0"/>
              </a:spcAft>
              <a:buFont typeface="Arial" panose="020B0604020202020204" pitchFamily="34" charset="0"/>
              <a:buNone/>
              <a:defRPr sz="1350" b="1" kern="1200">
                <a:solidFill>
                  <a:schemeClr val="tx1"/>
                </a:solidFill>
                <a:latin typeface="+mn-lt"/>
                <a:ea typeface="+mn-ea"/>
                <a:cs typeface="+mn-cs"/>
              </a:defRPr>
            </a:lvl3pPr>
            <a:lvl4pPr marL="1028700" indent="0" algn="l" rtl="0" eaLnBrk="0" fontAlgn="base" hangingPunct="0">
              <a:lnSpc>
                <a:spcPct val="90000"/>
              </a:lnSpc>
              <a:spcBef>
                <a:spcPts val="375"/>
              </a:spcBef>
              <a:spcAft>
                <a:spcPct val="0"/>
              </a:spcAft>
              <a:buFont typeface="Arial" panose="020B0604020202020204" pitchFamily="34" charset="0"/>
              <a:buNone/>
              <a:defRPr sz="1200" b="1" kern="1200">
                <a:solidFill>
                  <a:schemeClr val="tx1"/>
                </a:solidFill>
                <a:latin typeface="+mn-lt"/>
                <a:ea typeface="+mn-ea"/>
                <a:cs typeface="+mn-cs"/>
              </a:defRPr>
            </a:lvl4pPr>
            <a:lvl5pPr marL="1371600" indent="0" algn="l" rtl="0" eaLnBrk="0" fontAlgn="base" hangingPunct="0">
              <a:lnSpc>
                <a:spcPct val="90000"/>
              </a:lnSpc>
              <a:spcBef>
                <a:spcPts val="375"/>
              </a:spcBef>
              <a:spcAft>
                <a:spcPct val="0"/>
              </a:spcAft>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8035"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935"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835"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spcBef>
                <a:spcPts val="0"/>
              </a:spcBef>
              <a:spcAft>
                <a:spcPts val="0"/>
              </a:spcAft>
            </a:pPr>
            <a:r>
              <a:rPr lang="en-US" sz="1200" b="1" dirty="0">
                <a:solidFill>
                  <a:schemeClr val="tx1"/>
                </a:solidFill>
                <a:latin typeface="Arial" panose="020B0604020202020204" pitchFamily="34" charset="0"/>
                <a:cs typeface="Arial" panose="020B0604020202020204" pitchFamily="34" charset="0"/>
              </a:rPr>
              <a:t>Existing talent </a:t>
            </a:r>
          </a:p>
          <a:p>
            <a:pPr>
              <a:spcBef>
                <a:spcPts val="0"/>
              </a:spcBef>
              <a:spcAft>
                <a:spcPts val="0"/>
              </a:spcAft>
            </a:pPr>
            <a:r>
              <a:rPr lang="en-US" sz="1200" b="1" dirty="0">
                <a:solidFill>
                  <a:schemeClr val="tx1"/>
                </a:solidFill>
                <a:latin typeface="Arial" panose="020B0604020202020204" pitchFamily="34" charset="0"/>
                <a:cs typeface="Arial" panose="020B0604020202020204" pitchFamily="34" charset="0"/>
              </a:rPr>
              <a:t>In China and worldwide</a:t>
            </a:r>
          </a:p>
          <a:p>
            <a:pPr>
              <a:spcBef>
                <a:spcPts val="600"/>
              </a:spcBef>
              <a:spcAft>
                <a:spcPts val="0"/>
              </a:spcAft>
            </a:pPr>
            <a:r>
              <a:rPr lang="en-US" sz="1200" dirty="0">
                <a:solidFill>
                  <a:schemeClr val="tx1"/>
                </a:solidFill>
                <a:latin typeface="Arial" panose="020B0604020202020204" pitchFamily="34" charset="0"/>
                <a:cs typeface="Arial" panose="020B0604020202020204" pitchFamily="34" charset="0"/>
              </a:rPr>
              <a:t>LESSO has a strong workforce across 12 provinces in China and 16 countries worldwide, enabling rapid deployment of resources and human capital to achieve its latest aspirations in green energy and solar.</a:t>
            </a:r>
          </a:p>
        </p:txBody>
      </p:sp>
      <p:sp>
        <p:nvSpPr>
          <p:cNvPr id="16" name="Google Shape;351;p32">
            <a:extLst>
              <a:ext uri="{FF2B5EF4-FFF2-40B4-BE49-F238E27FC236}">
                <a16:creationId xmlns:a16="http://schemas.microsoft.com/office/drawing/2014/main" id="{6B0C4145-D78F-07E7-55BB-7698135FFD6D}"/>
              </a:ext>
            </a:extLst>
          </p:cNvPr>
          <p:cNvSpPr txBox="1">
            <a:spLocks/>
          </p:cNvSpPr>
          <p:nvPr/>
        </p:nvSpPr>
        <p:spPr>
          <a:xfrm>
            <a:off x="3631505" y="2987714"/>
            <a:ext cx="2177100" cy="1587300"/>
          </a:xfrm>
          <a:prstGeom prst="rect">
            <a:avLst/>
          </a:prstGeom>
        </p:spPr>
        <p:txBody>
          <a:bodyPr spcFirstLastPara="1" wrap="square" lIns="0" tIns="0" rIns="0" bIns="0" anchor="t" anchorCtr="0">
            <a:no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600"/>
              </a:spcBef>
              <a:spcAft>
                <a:spcPts val="0"/>
              </a:spcAft>
              <a:buFont typeface="Arial" panose="020B0604020202020204" pitchFamily="34" charset="0"/>
              <a:buNone/>
            </a:pPr>
            <a:r>
              <a:rPr lang="en-US" altLang="zh-CN" sz="1200" b="1" dirty="0">
                <a:solidFill>
                  <a:schemeClr val="tx1"/>
                </a:solidFill>
                <a:latin typeface="Arial" panose="020B0604020202020204" pitchFamily="34" charset="0"/>
                <a:cs typeface="Arial" panose="020B0604020202020204" pitchFamily="34" charset="0"/>
              </a:rPr>
              <a:t>Strong sales network in China and global markets</a:t>
            </a:r>
            <a:endParaRPr lang="en-US" sz="1200" b="1" dirty="0">
              <a:latin typeface="Arial" panose="020B0604020202020204" pitchFamily="34" charset="0"/>
              <a:cs typeface="Arial" panose="020B0604020202020204" pitchFamily="34" charset="0"/>
            </a:endParaRPr>
          </a:p>
          <a:p>
            <a:pPr marL="0" indent="0">
              <a:spcBef>
                <a:spcPts val="600"/>
              </a:spcBef>
              <a:spcAft>
                <a:spcPts val="0"/>
              </a:spcAft>
              <a:buFont typeface="Arial" panose="020B0604020202020204" pitchFamily="34" charset="0"/>
              <a:buNone/>
            </a:pPr>
            <a:r>
              <a:rPr lang="en-US" sz="1200" dirty="0">
                <a:latin typeface="Arial" panose="020B0604020202020204" pitchFamily="34" charset="0"/>
                <a:cs typeface="Arial" panose="020B0604020202020204" pitchFamily="34" charset="0"/>
              </a:rPr>
              <a:t>LESSO has over 2000 distributors in China and 20 000 employees including a sales team of 55 person in 16 countries internationally.</a:t>
            </a:r>
          </a:p>
        </p:txBody>
      </p:sp>
      <p:sp>
        <p:nvSpPr>
          <p:cNvPr id="17" name="Google Shape;352;p32">
            <a:extLst>
              <a:ext uri="{FF2B5EF4-FFF2-40B4-BE49-F238E27FC236}">
                <a16:creationId xmlns:a16="http://schemas.microsoft.com/office/drawing/2014/main" id="{09FDEEBE-88C7-5771-612A-0692CB146159}"/>
              </a:ext>
            </a:extLst>
          </p:cNvPr>
          <p:cNvSpPr txBox="1">
            <a:spLocks/>
          </p:cNvSpPr>
          <p:nvPr/>
        </p:nvSpPr>
        <p:spPr>
          <a:xfrm>
            <a:off x="6452458" y="3042321"/>
            <a:ext cx="2492351" cy="1587300"/>
          </a:xfrm>
          <a:prstGeom prst="rect">
            <a:avLst/>
          </a:prstGeom>
        </p:spPr>
        <p:txBody>
          <a:bodyPr spcFirstLastPara="1" wrap="square" lIns="0" tIns="0" rIns="0" bIns="0" anchor="t" anchorCtr="0">
            <a:no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1200" b="1" dirty="0">
                <a:latin typeface="Arial" panose="020B0604020202020204" pitchFamily="34" charset="0"/>
                <a:cs typeface="Arial" panose="020B0604020202020204" pitchFamily="34" charset="0"/>
              </a:rPr>
              <a:t>Global Banking </a:t>
            </a:r>
          </a:p>
          <a:p>
            <a:pPr marL="0" indent="0">
              <a:spcBef>
                <a:spcPts val="0"/>
              </a:spcBef>
              <a:spcAft>
                <a:spcPts val="0"/>
              </a:spcAft>
              <a:buFont typeface="Arial" panose="020B0604020202020204" pitchFamily="34" charset="0"/>
              <a:buNone/>
            </a:pPr>
            <a:r>
              <a:rPr lang="en-US" sz="1200" b="1" dirty="0">
                <a:latin typeface="Arial" panose="020B0604020202020204" pitchFamily="34" charset="0"/>
                <a:cs typeface="Arial" panose="020B0604020202020204" pitchFamily="34" charset="0"/>
              </a:rPr>
              <a:t>Network</a:t>
            </a:r>
          </a:p>
          <a:p>
            <a:pPr marL="0" indent="0">
              <a:spcBef>
                <a:spcPts val="600"/>
              </a:spcBef>
              <a:spcAft>
                <a:spcPts val="0"/>
              </a:spcAft>
              <a:buFont typeface="Arial" panose="020B0604020202020204" pitchFamily="34" charset="0"/>
              <a:buNone/>
            </a:pPr>
            <a:r>
              <a:rPr lang="en-US" sz="1200" dirty="0">
                <a:latin typeface="Arial" panose="020B0604020202020204" pitchFamily="34" charset="0"/>
                <a:cs typeface="Arial" panose="020B0604020202020204" pitchFamily="34" charset="0"/>
              </a:rPr>
              <a:t>LESSO has long term cooperation with major Banks across the globe, such as HSBC, DBS, Standard Chartered, UBS that allows us to establish and operate in existing and new countries swiftly.</a:t>
            </a:r>
          </a:p>
          <a:p>
            <a:pPr marL="0" indent="0">
              <a:spcBef>
                <a:spcPts val="600"/>
              </a:spcBef>
              <a:spcAft>
                <a:spcPts val="0"/>
              </a:spcAft>
              <a:buFont typeface="Arial" panose="020B0604020202020204" pitchFamily="34" charset="0"/>
              <a:buNone/>
            </a:pPr>
            <a:endParaRPr lang="en-US" sz="12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B551B9-0D67-E447-9027-0051824D8DD6}"/>
              </a:ext>
            </a:extLst>
          </p:cNvPr>
          <p:cNvSpPr txBox="1"/>
          <p:nvPr/>
        </p:nvSpPr>
        <p:spPr>
          <a:xfrm>
            <a:off x="403384" y="568486"/>
            <a:ext cx="6355429" cy="261610"/>
          </a:xfrm>
          <a:prstGeom prst="rect">
            <a:avLst/>
          </a:prstGeom>
          <a:noFill/>
        </p:spPr>
        <p:txBody>
          <a:bodyPr wrap="square">
            <a:spAutoFit/>
          </a:bodyPr>
          <a:lstStyle/>
          <a:p>
            <a:r>
              <a:rPr lang="en-US" altLang="zh-CN" sz="1100" b="1" dirty="0">
                <a:latin typeface="Arial" panose="020B0604020202020204" pitchFamily="34" charset="0"/>
                <a:ea typeface="微软雅黑" panose="020B0503020204020204" pitchFamily="34" charset="-122"/>
                <a:cs typeface="Arial" panose="020B0604020202020204" pitchFamily="34" charset="0"/>
                <a:sym typeface="+mn-ea"/>
              </a:rPr>
              <a:t>Why LESSO can have 7GW’s annual production capacity within 18 months?</a:t>
            </a:r>
            <a:endParaRPr lang="en-US" sz="1100" b="1" dirty="0"/>
          </a:p>
        </p:txBody>
      </p:sp>
      <p:sp>
        <p:nvSpPr>
          <p:cNvPr id="2" name="Slide Number Placeholder 1">
            <a:extLst>
              <a:ext uri="{FF2B5EF4-FFF2-40B4-BE49-F238E27FC236}">
                <a16:creationId xmlns:a16="http://schemas.microsoft.com/office/drawing/2014/main" id="{3DAB218B-A3AC-8A63-991D-BDA5F3C4F822}"/>
              </a:ext>
            </a:extLst>
          </p:cNvPr>
          <p:cNvSpPr>
            <a:spLocks noGrp="1"/>
          </p:cNvSpPr>
          <p:nvPr>
            <p:ph type="sldNum" sz="quarter" idx="4"/>
          </p:nvPr>
        </p:nvSpPr>
        <p:spPr/>
        <p:txBody>
          <a:bodyPr/>
          <a:lstStyle/>
          <a:p>
            <a:pPr algn="r"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10</a:t>
            </a:fld>
            <a:endParaRPr lang="zh-CN" altLang="en-US" strike="noStrike" noProof="1"/>
          </a:p>
        </p:txBody>
      </p:sp>
      <p:grpSp>
        <p:nvGrpSpPr>
          <p:cNvPr id="19" name="Google Shape;725;p50">
            <a:extLst>
              <a:ext uri="{FF2B5EF4-FFF2-40B4-BE49-F238E27FC236}">
                <a16:creationId xmlns:a16="http://schemas.microsoft.com/office/drawing/2014/main" id="{8C026F0C-B2D5-44F4-C921-E1F0D99D3326}"/>
              </a:ext>
            </a:extLst>
          </p:cNvPr>
          <p:cNvGrpSpPr/>
          <p:nvPr/>
        </p:nvGrpSpPr>
        <p:grpSpPr>
          <a:xfrm>
            <a:off x="3135882" y="3056538"/>
            <a:ext cx="408386" cy="345080"/>
            <a:chOff x="3918650" y="293075"/>
            <a:chExt cx="488500" cy="412775"/>
          </a:xfrm>
        </p:grpSpPr>
        <p:sp>
          <p:nvSpPr>
            <p:cNvPr id="20" name="Google Shape;726;p50">
              <a:extLst>
                <a:ext uri="{FF2B5EF4-FFF2-40B4-BE49-F238E27FC236}">
                  <a16:creationId xmlns:a16="http://schemas.microsoft.com/office/drawing/2014/main" id="{05329413-B4A7-025D-B37E-978A3200FCB8}"/>
                </a:ext>
              </a:extLst>
            </p:cNvPr>
            <p:cNvSpPr/>
            <p:nvPr/>
          </p:nvSpPr>
          <p:spPr>
            <a:xfrm>
              <a:off x="4085350" y="293675"/>
              <a:ext cx="154500" cy="412175"/>
            </a:xfrm>
            <a:custGeom>
              <a:avLst/>
              <a:gdLst/>
              <a:ahLst/>
              <a:cxnLst/>
              <a:rect l="l" t="t" r="r" b="b"/>
              <a:pathLst>
                <a:path w="6180" h="16487" extrusionOk="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1" name="Google Shape;727;p50">
              <a:extLst>
                <a:ext uri="{FF2B5EF4-FFF2-40B4-BE49-F238E27FC236}">
                  <a16:creationId xmlns:a16="http://schemas.microsoft.com/office/drawing/2014/main" id="{F14BAF1B-B7F2-B3F9-4D9A-F2A85DA63165}"/>
                </a:ext>
              </a:extLst>
            </p:cNvPr>
            <p:cNvSpPr/>
            <p:nvPr/>
          </p:nvSpPr>
          <p:spPr>
            <a:xfrm>
              <a:off x="3918650" y="293075"/>
              <a:ext cx="153900" cy="407275"/>
            </a:xfrm>
            <a:custGeom>
              <a:avLst/>
              <a:gdLst/>
              <a:ahLst/>
              <a:cxnLst/>
              <a:rect l="l" t="t" r="r" b="b"/>
              <a:pathLst>
                <a:path w="6156" h="16291" extrusionOk="0">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2" name="Google Shape;728;p50">
              <a:extLst>
                <a:ext uri="{FF2B5EF4-FFF2-40B4-BE49-F238E27FC236}">
                  <a16:creationId xmlns:a16="http://schemas.microsoft.com/office/drawing/2014/main" id="{7DB54ACE-A343-7D57-35CB-3BC8050C23FC}"/>
                </a:ext>
              </a:extLst>
            </p:cNvPr>
            <p:cNvSpPr/>
            <p:nvPr/>
          </p:nvSpPr>
          <p:spPr>
            <a:xfrm>
              <a:off x="4253250" y="298550"/>
              <a:ext cx="153900" cy="406675"/>
            </a:xfrm>
            <a:custGeom>
              <a:avLst/>
              <a:gdLst/>
              <a:ahLst/>
              <a:cxnLst/>
              <a:rect l="l" t="t" r="r" b="b"/>
              <a:pathLst>
                <a:path w="6156" h="16267" extrusionOk="0">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23" name="Google Shape;907;p50">
            <a:extLst>
              <a:ext uri="{FF2B5EF4-FFF2-40B4-BE49-F238E27FC236}">
                <a16:creationId xmlns:a16="http://schemas.microsoft.com/office/drawing/2014/main" id="{2DACAA4F-8C5F-4CA9-D694-639B70FB656E}"/>
              </a:ext>
            </a:extLst>
          </p:cNvPr>
          <p:cNvSpPr/>
          <p:nvPr/>
        </p:nvSpPr>
        <p:spPr>
          <a:xfrm>
            <a:off x="153338" y="1115813"/>
            <a:ext cx="392042" cy="392021"/>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24" name="Google Shape;864;p50">
            <a:extLst>
              <a:ext uri="{FF2B5EF4-FFF2-40B4-BE49-F238E27FC236}">
                <a16:creationId xmlns:a16="http://schemas.microsoft.com/office/drawing/2014/main" id="{DE7E830F-66DD-C68E-36D0-13B8F6A81177}"/>
              </a:ext>
            </a:extLst>
          </p:cNvPr>
          <p:cNvGrpSpPr/>
          <p:nvPr/>
        </p:nvGrpSpPr>
        <p:grpSpPr>
          <a:xfrm>
            <a:off x="3116487" y="1086990"/>
            <a:ext cx="427781" cy="316489"/>
            <a:chOff x="5255200" y="3006475"/>
            <a:chExt cx="511700" cy="378575"/>
          </a:xfrm>
        </p:grpSpPr>
        <p:sp>
          <p:nvSpPr>
            <p:cNvPr id="25" name="Google Shape;865;p50">
              <a:extLst>
                <a:ext uri="{FF2B5EF4-FFF2-40B4-BE49-F238E27FC236}">
                  <a16:creationId xmlns:a16="http://schemas.microsoft.com/office/drawing/2014/main" id="{4EE5872C-DD97-06E5-A173-0CB791F1AF44}"/>
                </a:ext>
              </a:extLst>
            </p:cNvPr>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6" name="Google Shape;866;p50">
              <a:extLst>
                <a:ext uri="{FF2B5EF4-FFF2-40B4-BE49-F238E27FC236}">
                  <a16:creationId xmlns:a16="http://schemas.microsoft.com/office/drawing/2014/main" id="{484540F0-D149-B096-E815-0265987F8700}"/>
                </a:ext>
              </a:extLst>
            </p:cNvPr>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27" name="Google Shape;842;p50">
            <a:extLst>
              <a:ext uri="{FF2B5EF4-FFF2-40B4-BE49-F238E27FC236}">
                <a16:creationId xmlns:a16="http://schemas.microsoft.com/office/drawing/2014/main" id="{4BB706E8-208C-0F6D-DEDA-B3E377CE6B19}"/>
              </a:ext>
            </a:extLst>
          </p:cNvPr>
          <p:cNvSpPr/>
          <p:nvPr/>
        </p:nvSpPr>
        <p:spPr>
          <a:xfrm>
            <a:off x="277609" y="3042321"/>
            <a:ext cx="319561" cy="336908"/>
          </a:xfrm>
          <a:custGeom>
            <a:avLst/>
            <a:gdLst/>
            <a:ahLst/>
            <a:cxnLst/>
            <a:rect l="l" t="t" r="r" b="b"/>
            <a:pathLst>
              <a:path w="15290" h="16120" extrusionOk="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28" name="Google Shape;759;p50">
            <a:extLst>
              <a:ext uri="{FF2B5EF4-FFF2-40B4-BE49-F238E27FC236}">
                <a16:creationId xmlns:a16="http://schemas.microsoft.com/office/drawing/2014/main" id="{5F510A1C-C333-457A-38D4-24FBE168A947}"/>
              </a:ext>
            </a:extLst>
          </p:cNvPr>
          <p:cNvGrpSpPr/>
          <p:nvPr/>
        </p:nvGrpSpPr>
        <p:grpSpPr>
          <a:xfrm>
            <a:off x="6052916" y="1087723"/>
            <a:ext cx="347107" cy="420111"/>
            <a:chOff x="584925" y="922575"/>
            <a:chExt cx="415200" cy="502525"/>
          </a:xfrm>
        </p:grpSpPr>
        <p:sp>
          <p:nvSpPr>
            <p:cNvPr id="29" name="Google Shape;760;p50">
              <a:extLst>
                <a:ext uri="{FF2B5EF4-FFF2-40B4-BE49-F238E27FC236}">
                  <a16:creationId xmlns:a16="http://schemas.microsoft.com/office/drawing/2014/main" id="{C345A77B-5CD3-29E8-9428-0703D09B74A5}"/>
                </a:ext>
              </a:extLst>
            </p:cNvPr>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0" name="Google Shape;761;p50">
              <a:extLst>
                <a:ext uri="{FF2B5EF4-FFF2-40B4-BE49-F238E27FC236}">
                  <a16:creationId xmlns:a16="http://schemas.microsoft.com/office/drawing/2014/main" id="{201AA519-8126-FE49-E488-7683D92B8735}"/>
                </a:ext>
              </a:extLst>
            </p:cNvPr>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 name="Google Shape;762;p50">
              <a:extLst>
                <a:ext uri="{FF2B5EF4-FFF2-40B4-BE49-F238E27FC236}">
                  <a16:creationId xmlns:a16="http://schemas.microsoft.com/office/drawing/2014/main" id="{EF434D1D-844E-6890-3ADA-2B0D1E6853D5}"/>
                </a:ext>
              </a:extLst>
            </p:cNvPr>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37" name="Google Shape;876;p50">
            <a:extLst>
              <a:ext uri="{FF2B5EF4-FFF2-40B4-BE49-F238E27FC236}">
                <a16:creationId xmlns:a16="http://schemas.microsoft.com/office/drawing/2014/main" id="{93C3DEEA-5F58-EF26-F2B6-8D54D8792F6F}"/>
              </a:ext>
            </a:extLst>
          </p:cNvPr>
          <p:cNvGrpSpPr/>
          <p:nvPr/>
        </p:nvGrpSpPr>
        <p:grpSpPr>
          <a:xfrm>
            <a:off x="5987196" y="3056538"/>
            <a:ext cx="376743" cy="253204"/>
            <a:chOff x="1241275" y="3718400"/>
            <a:chExt cx="450650" cy="302875"/>
          </a:xfrm>
        </p:grpSpPr>
        <p:sp>
          <p:nvSpPr>
            <p:cNvPr id="38" name="Google Shape;877;p50">
              <a:extLst>
                <a:ext uri="{FF2B5EF4-FFF2-40B4-BE49-F238E27FC236}">
                  <a16:creationId xmlns:a16="http://schemas.microsoft.com/office/drawing/2014/main" id="{5BBA90F5-B107-69F5-401A-C297E9E47CF8}"/>
                </a:ext>
              </a:extLst>
            </p:cNvPr>
            <p:cNvSpPr/>
            <p:nvPr/>
          </p:nvSpPr>
          <p:spPr>
            <a:xfrm>
              <a:off x="1241275" y="3718400"/>
              <a:ext cx="450650" cy="302875"/>
            </a:xfrm>
            <a:custGeom>
              <a:avLst/>
              <a:gdLst/>
              <a:ahLst/>
              <a:cxnLst/>
              <a:rect l="l" t="t" r="r" b="b"/>
              <a:pathLst>
                <a:path w="18026" h="12115" extrusionOk="0">
                  <a:moveTo>
                    <a:pt x="17048" y="977"/>
                  </a:moveTo>
                  <a:lnTo>
                    <a:pt x="17048" y="3127"/>
                  </a:lnTo>
                  <a:lnTo>
                    <a:pt x="978" y="3127"/>
                  </a:lnTo>
                  <a:lnTo>
                    <a:pt x="978" y="977"/>
                  </a:lnTo>
                  <a:close/>
                  <a:moveTo>
                    <a:pt x="17048" y="5447"/>
                  </a:moveTo>
                  <a:lnTo>
                    <a:pt x="17048" y="11137"/>
                  </a:lnTo>
                  <a:lnTo>
                    <a:pt x="978" y="11137"/>
                  </a:lnTo>
                  <a:lnTo>
                    <a:pt x="978" y="5447"/>
                  </a:lnTo>
                  <a:close/>
                  <a:moveTo>
                    <a:pt x="978" y="1"/>
                  </a:moveTo>
                  <a:lnTo>
                    <a:pt x="782" y="25"/>
                  </a:lnTo>
                  <a:lnTo>
                    <a:pt x="587" y="74"/>
                  </a:lnTo>
                  <a:lnTo>
                    <a:pt x="416" y="172"/>
                  </a:lnTo>
                  <a:lnTo>
                    <a:pt x="294" y="294"/>
                  </a:lnTo>
                  <a:lnTo>
                    <a:pt x="172" y="440"/>
                  </a:lnTo>
                  <a:lnTo>
                    <a:pt x="74" y="611"/>
                  </a:lnTo>
                  <a:lnTo>
                    <a:pt x="25" y="782"/>
                  </a:lnTo>
                  <a:lnTo>
                    <a:pt x="1" y="977"/>
                  </a:lnTo>
                  <a:lnTo>
                    <a:pt x="1" y="11137"/>
                  </a:lnTo>
                  <a:lnTo>
                    <a:pt x="25" y="11333"/>
                  </a:lnTo>
                  <a:lnTo>
                    <a:pt x="74" y="11504"/>
                  </a:lnTo>
                  <a:lnTo>
                    <a:pt x="172" y="11675"/>
                  </a:lnTo>
                  <a:lnTo>
                    <a:pt x="294" y="11821"/>
                  </a:lnTo>
                  <a:lnTo>
                    <a:pt x="416" y="11943"/>
                  </a:lnTo>
                  <a:lnTo>
                    <a:pt x="587" y="12041"/>
                  </a:lnTo>
                  <a:lnTo>
                    <a:pt x="782" y="12090"/>
                  </a:lnTo>
                  <a:lnTo>
                    <a:pt x="978" y="12114"/>
                  </a:lnTo>
                  <a:lnTo>
                    <a:pt x="17048" y="12114"/>
                  </a:lnTo>
                  <a:lnTo>
                    <a:pt x="17243" y="12090"/>
                  </a:lnTo>
                  <a:lnTo>
                    <a:pt x="17439" y="12041"/>
                  </a:lnTo>
                  <a:lnTo>
                    <a:pt x="17610" y="11943"/>
                  </a:lnTo>
                  <a:lnTo>
                    <a:pt x="17732" y="11821"/>
                  </a:lnTo>
                  <a:lnTo>
                    <a:pt x="17854" y="11675"/>
                  </a:lnTo>
                  <a:lnTo>
                    <a:pt x="17952" y="11504"/>
                  </a:lnTo>
                  <a:lnTo>
                    <a:pt x="18001" y="11333"/>
                  </a:lnTo>
                  <a:lnTo>
                    <a:pt x="18025" y="11137"/>
                  </a:lnTo>
                  <a:lnTo>
                    <a:pt x="18025" y="977"/>
                  </a:lnTo>
                  <a:lnTo>
                    <a:pt x="18001" y="782"/>
                  </a:lnTo>
                  <a:lnTo>
                    <a:pt x="17952" y="611"/>
                  </a:lnTo>
                  <a:lnTo>
                    <a:pt x="17854" y="440"/>
                  </a:lnTo>
                  <a:lnTo>
                    <a:pt x="17732" y="294"/>
                  </a:lnTo>
                  <a:lnTo>
                    <a:pt x="17610" y="172"/>
                  </a:lnTo>
                  <a:lnTo>
                    <a:pt x="17439" y="74"/>
                  </a:lnTo>
                  <a:lnTo>
                    <a:pt x="17243" y="25"/>
                  </a:lnTo>
                  <a:lnTo>
                    <a:pt x="170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9" name="Google Shape;878;p50">
              <a:extLst>
                <a:ext uri="{FF2B5EF4-FFF2-40B4-BE49-F238E27FC236}">
                  <a16:creationId xmlns:a16="http://schemas.microsoft.com/office/drawing/2014/main" id="{C9D4C7EB-C058-2178-A87B-59547F7C8070}"/>
                </a:ext>
              </a:extLst>
            </p:cNvPr>
            <p:cNvSpPr/>
            <p:nvPr/>
          </p:nvSpPr>
          <p:spPr>
            <a:xfrm>
              <a:off x="1293175" y="3895475"/>
              <a:ext cx="174050" cy="12225"/>
            </a:xfrm>
            <a:custGeom>
              <a:avLst/>
              <a:gdLst/>
              <a:ahLst/>
              <a:cxnLst/>
              <a:rect l="l" t="t" r="r" b="b"/>
              <a:pathLst>
                <a:path w="6962" h="489" extrusionOk="0">
                  <a:moveTo>
                    <a:pt x="245" y="0"/>
                  </a:moveTo>
                  <a:lnTo>
                    <a:pt x="147" y="25"/>
                  </a:lnTo>
                  <a:lnTo>
                    <a:pt x="74" y="74"/>
                  </a:lnTo>
                  <a:lnTo>
                    <a:pt x="25" y="147"/>
                  </a:lnTo>
                  <a:lnTo>
                    <a:pt x="1" y="244"/>
                  </a:lnTo>
                  <a:lnTo>
                    <a:pt x="25" y="342"/>
                  </a:lnTo>
                  <a:lnTo>
                    <a:pt x="74" y="415"/>
                  </a:lnTo>
                  <a:lnTo>
                    <a:pt x="147" y="464"/>
                  </a:lnTo>
                  <a:lnTo>
                    <a:pt x="245" y="489"/>
                  </a:lnTo>
                  <a:lnTo>
                    <a:pt x="6717" y="489"/>
                  </a:lnTo>
                  <a:lnTo>
                    <a:pt x="6815" y="464"/>
                  </a:lnTo>
                  <a:lnTo>
                    <a:pt x="6888" y="415"/>
                  </a:lnTo>
                  <a:lnTo>
                    <a:pt x="6961" y="342"/>
                  </a:lnTo>
                  <a:lnTo>
                    <a:pt x="6961" y="244"/>
                  </a:lnTo>
                  <a:lnTo>
                    <a:pt x="6961" y="147"/>
                  </a:lnTo>
                  <a:lnTo>
                    <a:pt x="6888" y="74"/>
                  </a:lnTo>
                  <a:lnTo>
                    <a:pt x="6815" y="25"/>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 name="Google Shape;879;p50">
              <a:extLst>
                <a:ext uri="{FF2B5EF4-FFF2-40B4-BE49-F238E27FC236}">
                  <a16:creationId xmlns:a16="http://schemas.microsoft.com/office/drawing/2014/main" id="{CC399497-513D-4FF4-1602-F77E1892EAD6}"/>
                </a:ext>
              </a:extLst>
            </p:cNvPr>
            <p:cNvSpPr/>
            <p:nvPr/>
          </p:nvSpPr>
          <p:spPr>
            <a:xfrm>
              <a:off x="1293175" y="3935775"/>
              <a:ext cx="122750" cy="12225"/>
            </a:xfrm>
            <a:custGeom>
              <a:avLst/>
              <a:gdLst/>
              <a:ahLst/>
              <a:cxnLst/>
              <a:rect l="l" t="t" r="r" b="b"/>
              <a:pathLst>
                <a:path w="4910" h="489" extrusionOk="0">
                  <a:moveTo>
                    <a:pt x="245" y="0"/>
                  </a:moveTo>
                  <a:lnTo>
                    <a:pt x="147" y="25"/>
                  </a:lnTo>
                  <a:lnTo>
                    <a:pt x="74" y="73"/>
                  </a:lnTo>
                  <a:lnTo>
                    <a:pt x="25" y="147"/>
                  </a:lnTo>
                  <a:lnTo>
                    <a:pt x="1" y="244"/>
                  </a:lnTo>
                  <a:lnTo>
                    <a:pt x="25" y="342"/>
                  </a:lnTo>
                  <a:lnTo>
                    <a:pt x="74" y="415"/>
                  </a:lnTo>
                  <a:lnTo>
                    <a:pt x="147" y="464"/>
                  </a:lnTo>
                  <a:lnTo>
                    <a:pt x="245" y="489"/>
                  </a:lnTo>
                  <a:lnTo>
                    <a:pt x="4666" y="489"/>
                  </a:lnTo>
                  <a:lnTo>
                    <a:pt x="4763" y="464"/>
                  </a:lnTo>
                  <a:lnTo>
                    <a:pt x="4837" y="415"/>
                  </a:lnTo>
                  <a:lnTo>
                    <a:pt x="4885" y="342"/>
                  </a:lnTo>
                  <a:lnTo>
                    <a:pt x="4910" y="244"/>
                  </a:lnTo>
                  <a:lnTo>
                    <a:pt x="4885" y="147"/>
                  </a:lnTo>
                  <a:lnTo>
                    <a:pt x="4837" y="73"/>
                  </a:lnTo>
                  <a:lnTo>
                    <a:pt x="4763" y="25"/>
                  </a:lnTo>
                  <a:lnTo>
                    <a:pt x="46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1" name="Google Shape;880;p50">
              <a:extLst>
                <a:ext uri="{FF2B5EF4-FFF2-40B4-BE49-F238E27FC236}">
                  <a16:creationId xmlns:a16="http://schemas.microsoft.com/office/drawing/2014/main" id="{94640521-6B96-1FF6-9C3B-7BE084FF3DAC}"/>
                </a:ext>
              </a:extLst>
            </p:cNvPr>
            <p:cNvSpPr/>
            <p:nvPr/>
          </p:nvSpPr>
          <p:spPr>
            <a:xfrm>
              <a:off x="1570375" y="3901575"/>
              <a:ext cx="62300" cy="40325"/>
            </a:xfrm>
            <a:custGeom>
              <a:avLst/>
              <a:gdLst/>
              <a:ahLst/>
              <a:cxnLst/>
              <a:rect l="l" t="t" r="r" b="b"/>
              <a:pathLst>
                <a:path w="2492" h="1613" extrusionOk="0">
                  <a:moveTo>
                    <a:pt x="392" y="0"/>
                  </a:moveTo>
                  <a:lnTo>
                    <a:pt x="294" y="25"/>
                  </a:lnTo>
                  <a:lnTo>
                    <a:pt x="221" y="74"/>
                  </a:lnTo>
                  <a:lnTo>
                    <a:pt x="147" y="147"/>
                  </a:lnTo>
                  <a:lnTo>
                    <a:pt x="99" y="220"/>
                  </a:lnTo>
                  <a:lnTo>
                    <a:pt x="50" y="294"/>
                  </a:lnTo>
                  <a:lnTo>
                    <a:pt x="25" y="391"/>
                  </a:lnTo>
                  <a:lnTo>
                    <a:pt x="1" y="489"/>
                  </a:lnTo>
                  <a:lnTo>
                    <a:pt x="1" y="1124"/>
                  </a:lnTo>
                  <a:lnTo>
                    <a:pt x="25" y="1222"/>
                  </a:lnTo>
                  <a:lnTo>
                    <a:pt x="50" y="1319"/>
                  </a:lnTo>
                  <a:lnTo>
                    <a:pt x="99" y="1393"/>
                  </a:lnTo>
                  <a:lnTo>
                    <a:pt x="147" y="1466"/>
                  </a:lnTo>
                  <a:lnTo>
                    <a:pt x="221" y="1515"/>
                  </a:lnTo>
                  <a:lnTo>
                    <a:pt x="294" y="1564"/>
                  </a:lnTo>
                  <a:lnTo>
                    <a:pt x="392" y="1588"/>
                  </a:lnTo>
                  <a:lnTo>
                    <a:pt x="489" y="1612"/>
                  </a:lnTo>
                  <a:lnTo>
                    <a:pt x="2004" y="1612"/>
                  </a:lnTo>
                  <a:lnTo>
                    <a:pt x="2101" y="1588"/>
                  </a:lnTo>
                  <a:lnTo>
                    <a:pt x="2199" y="1564"/>
                  </a:lnTo>
                  <a:lnTo>
                    <a:pt x="2272" y="1515"/>
                  </a:lnTo>
                  <a:lnTo>
                    <a:pt x="2345" y="1466"/>
                  </a:lnTo>
                  <a:lnTo>
                    <a:pt x="2394" y="1393"/>
                  </a:lnTo>
                  <a:lnTo>
                    <a:pt x="2443" y="1319"/>
                  </a:lnTo>
                  <a:lnTo>
                    <a:pt x="2492" y="1222"/>
                  </a:lnTo>
                  <a:lnTo>
                    <a:pt x="2492" y="1124"/>
                  </a:lnTo>
                  <a:lnTo>
                    <a:pt x="2492" y="489"/>
                  </a:lnTo>
                  <a:lnTo>
                    <a:pt x="2492" y="391"/>
                  </a:lnTo>
                  <a:lnTo>
                    <a:pt x="2443" y="294"/>
                  </a:lnTo>
                  <a:lnTo>
                    <a:pt x="2394" y="220"/>
                  </a:lnTo>
                  <a:lnTo>
                    <a:pt x="2345" y="147"/>
                  </a:lnTo>
                  <a:lnTo>
                    <a:pt x="2272" y="74"/>
                  </a:lnTo>
                  <a:lnTo>
                    <a:pt x="2199" y="25"/>
                  </a:lnTo>
                  <a:lnTo>
                    <a:pt x="2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Tree>
    <p:extLst>
      <p:ext uri="{BB962C8B-B14F-4D97-AF65-F5344CB8AC3E}">
        <p14:creationId xmlns:p14="http://schemas.microsoft.com/office/powerpoint/2010/main" val="961395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文本框 1"/>
          <p:cNvSpPr txBox="1"/>
          <p:nvPr/>
        </p:nvSpPr>
        <p:spPr>
          <a:xfrm>
            <a:off x="403383" y="138112"/>
            <a:ext cx="4228577"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Solar Business Strength</a:t>
            </a:r>
          </a:p>
        </p:txBody>
      </p:sp>
      <p:sp>
        <p:nvSpPr>
          <p:cNvPr id="8" name="椭圆 7"/>
          <p:cNvSpPr/>
          <p:nvPr/>
        </p:nvSpPr>
        <p:spPr>
          <a:xfrm>
            <a:off x="234613" y="1236924"/>
            <a:ext cx="2443480" cy="2415540"/>
          </a:xfrm>
          <a:prstGeom prst="ellipse">
            <a:avLst/>
          </a:prstGeom>
          <a:ln w="12700" cmpd="sng">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3" name="组合 22"/>
          <p:cNvGrpSpPr/>
          <p:nvPr/>
        </p:nvGrpSpPr>
        <p:grpSpPr>
          <a:xfrm>
            <a:off x="1462068" y="1173424"/>
            <a:ext cx="2136140" cy="125730"/>
            <a:chOff x="3321" y="2048"/>
            <a:chExt cx="3364" cy="198"/>
          </a:xfrm>
        </p:grpSpPr>
        <p:cxnSp>
          <p:nvCxnSpPr>
            <p:cNvPr id="11" name="直接连接符 10"/>
            <p:cNvCxnSpPr/>
            <p:nvPr/>
          </p:nvCxnSpPr>
          <p:spPr>
            <a:xfrm flipH="1">
              <a:off x="3455" y="2148"/>
              <a:ext cx="3231" cy="0"/>
            </a:xfrm>
            <a:prstGeom prst="line">
              <a:avLst/>
            </a:prstGeom>
            <a:ln w="127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3321" y="2048"/>
              <a:ext cx="199" cy="199"/>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a:solidFill>
                  <a:schemeClr val="tx1">
                    <a:lumMod val="75000"/>
                    <a:lumOff val="25000"/>
                  </a:schemeClr>
                </a:solidFill>
                <a:latin typeface="Arial" panose="020B0604020202020204" pitchFamily="34" charset="0"/>
                <a:cs typeface="Arial" panose="020B0604020202020204" pitchFamily="34" charset="0"/>
                <a:sym typeface="+mn-lt"/>
              </a:endParaRPr>
            </a:p>
          </p:txBody>
        </p:sp>
      </p:grpSp>
      <p:sp>
        <p:nvSpPr>
          <p:cNvPr id="19" name="文本框 18"/>
          <p:cNvSpPr txBox="1"/>
          <p:nvPr/>
        </p:nvSpPr>
        <p:spPr>
          <a:xfrm>
            <a:off x="3566830" y="1067647"/>
            <a:ext cx="3714452" cy="338554"/>
          </a:xfrm>
          <a:prstGeom prst="rect">
            <a:avLst/>
          </a:prstGeom>
          <a:noFill/>
        </p:spPr>
        <p:txBody>
          <a:bodyPr wrap="square" rtlCol="0">
            <a:spAutoFit/>
          </a:bodyPr>
          <a:lstStyle/>
          <a:p>
            <a:r>
              <a:rPr lang="en-US" altLang="zh-CN" sz="1600" dirty="0">
                <a:latin typeface="Arial" panose="020B0604020202020204" pitchFamily="34" charset="0"/>
                <a:ea typeface="微软雅黑" panose="020B0503020204020204" pitchFamily="34" charset="-122"/>
                <a:cs typeface="Arial" panose="020B0604020202020204" pitchFamily="34" charset="0"/>
                <a:sym typeface="+mn-ea"/>
              </a:rPr>
              <a:t>R&amp;D Advantages</a:t>
            </a:r>
            <a:endParaRPr lang="zh-CN" altLang="en-US" sz="1600" dirty="0">
              <a:latin typeface="Arial" panose="020B0604020202020204" pitchFamily="34" charset="0"/>
              <a:cs typeface="Arial" panose="020B0604020202020204" pitchFamily="34" charset="0"/>
            </a:endParaRPr>
          </a:p>
        </p:txBody>
      </p:sp>
      <p:grpSp>
        <p:nvGrpSpPr>
          <p:cNvPr id="27" name="组合 26"/>
          <p:cNvGrpSpPr/>
          <p:nvPr/>
        </p:nvGrpSpPr>
        <p:grpSpPr>
          <a:xfrm>
            <a:off x="2668397" y="2439799"/>
            <a:ext cx="824699" cy="188551"/>
            <a:chOff x="3321" y="2048"/>
            <a:chExt cx="2268" cy="199"/>
          </a:xfrm>
        </p:grpSpPr>
        <p:cxnSp>
          <p:nvCxnSpPr>
            <p:cNvPr id="28" name="直接连接符 27"/>
            <p:cNvCxnSpPr>
              <a:cxnSpLocks/>
            </p:cNvCxnSpPr>
            <p:nvPr/>
          </p:nvCxnSpPr>
          <p:spPr>
            <a:xfrm flipH="1">
              <a:off x="3455" y="2147"/>
              <a:ext cx="2134" cy="1"/>
            </a:xfrm>
            <a:prstGeom prst="line">
              <a:avLst/>
            </a:prstGeom>
            <a:ln w="127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3321" y="2048"/>
              <a:ext cx="199" cy="199"/>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a:solidFill>
                  <a:schemeClr val="tx1">
                    <a:lumMod val="75000"/>
                    <a:lumOff val="25000"/>
                  </a:schemeClr>
                </a:solidFill>
                <a:latin typeface="Arial" panose="020B0604020202020204" pitchFamily="34" charset="0"/>
                <a:cs typeface="Arial" panose="020B0604020202020204" pitchFamily="34" charset="0"/>
                <a:sym typeface="+mn-lt"/>
              </a:endParaRPr>
            </a:p>
          </p:txBody>
        </p:sp>
      </p:grpSp>
      <p:sp>
        <p:nvSpPr>
          <p:cNvPr id="2" name="Oval 50">
            <a:extLst>
              <a:ext uri="{FF2B5EF4-FFF2-40B4-BE49-F238E27FC236}">
                <a16:creationId xmlns:a16="http://schemas.microsoft.com/office/drawing/2014/main" id="{D2209C34-E887-F35F-78FE-9F01DF140F81}"/>
              </a:ext>
            </a:extLst>
          </p:cNvPr>
          <p:cNvSpPr>
            <a:spLocks noChangeAspect="1"/>
          </p:cNvSpPr>
          <p:nvPr/>
        </p:nvSpPr>
        <p:spPr>
          <a:xfrm>
            <a:off x="860646" y="1779293"/>
            <a:ext cx="1106324" cy="1249523"/>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文本框 18">
            <a:extLst>
              <a:ext uri="{FF2B5EF4-FFF2-40B4-BE49-F238E27FC236}">
                <a16:creationId xmlns:a16="http://schemas.microsoft.com/office/drawing/2014/main" id="{605D9010-7ED0-CF15-06EE-9996293BDE80}"/>
              </a:ext>
            </a:extLst>
          </p:cNvPr>
          <p:cNvSpPr txBox="1"/>
          <p:nvPr/>
        </p:nvSpPr>
        <p:spPr>
          <a:xfrm>
            <a:off x="3598843" y="2179377"/>
            <a:ext cx="3714452" cy="338554"/>
          </a:xfrm>
          <a:prstGeom prst="rect">
            <a:avLst/>
          </a:prstGeom>
          <a:noFill/>
        </p:spPr>
        <p:txBody>
          <a:bodyPr wrap="square" rtlCol="0">
            <a:spAutoFit/>
          </a:bodyPr>
          <a:lstStyle/>
          <a:p>
            <a:r>
              <a:rPr lang="en-US" altLang="zh-CN" sz="1600" dirty="0">
                <a:latin typeface="Arial" panose="020B0604020202020204" pitchFamily="34" charset="0"/>
                <a:ea typeface="微软雅黑" panose="020B0503020204020204" pitchFamily="34" charset="-122"/>
                <a:cs typeface="Arial" panose="020B0604020202020204" pitchFamily="34" charset="0"/>
                <a:sym typeface="+mn-ea"/>
              </a:rPr>
              <a:t>Production Capacities</a:t>
            </a:r>
            <a:endParaRPr lang="zh-CN" altLang="en-US" sz="1600" dirty="0">
              <a:latin typeface="Arial" panose="020B0604020202020204" pitchFamily="34" charset="0"/>
              <a:cs typeface="Arial" panose="020B0604020202020204" pitchFamily="34" charset="0"/>
            </a:endParaRPr>
          </a:p>
        </p:txBody>
      </p:sp>
      <p:sp>
        <p:nvSpPr>
          <p:cNvPr id="9" name="文本框 6">
            <a:extLst>
              <a:ext uri="{FF2B5EF4-FFF2-40B4-BE49-F238E27FC236}">
                <a16:creationId xmlns:a16="http://schemas.microsoft.com/office/drawing/2014/main" id="{D9A1245D-9E5E-C26E-72C7-1A556BE5C343}"/>
              </a:ext>
            </a:extLst>
          </p:cNvPr>
          <p:cNvSpPr txBox="1"/>
          <p:nvPr/>
        </p:nvSpPr>
        <p:spPr>
          <a:xfrm>
            <a:off x="3598843" y="2478202"/>
            <a:ext cx="3608705" cy="261610"/>
          </a:xfrm>
          <a:prstGeom prst="rect">
            <a:avLst/>
          </a:prstGeom>
          <a:noFill/>
        </p:spPr>
        <p:txBody>
          <a:bodyPr wrap="square" rtlCol="0">
            <a:spAutoFit/>
          </a:bodyPr>
          <a:lstStyle/>
          <a:p>
            <a:pPr algn="just"/>
            <a:r>
              <a:rPr lang="nn-NO" altLang="zh-CN" sz="1100" dirty="0">
                <a:latin typeface="Arial" panose="020B0604020202020204" pitchFamily="34" charset="0"/>
                <a:cs typeface="Arial" panose="020B0604020202020204" pitchFamily="34" charset="0"/>
              </a:rPr>
              <a:t>7GW solar PV modules production capacities</a:t>
            </a:r>
            <a:endParaRPr lang="en-US" altLang="zh-CN" sz="1100" dirty="0">
              <a:latin typeface="Arial" panose="020B0604020202020204" pitchFamily="34" charset="0"/>
              <a:cs typeface="Arial" panose="020B0604020202020204" pitchFamily="34" charset="0"/>
            </a:endParaRPr>
          </a:p>
        </p:txBody>
      </p:sp>
      <p:sp>
        <p:nvSpPr>
          <p:cNvPr id="10" name="文本框 18">
            <a:extLst>
              <a:ext uri="{FF2B5EF4-FFF2-40B4-BE49-F238E27FC236}">
                <a16:creationId xmlns:a16="http://schemas.microsoft.com/office/drawing/2014/main" id="{FD524DCF-F5BA-567D-D4F8-89B033186A84}"/>
              </a:ext>
            </a:extLst>
          </p:cNvPr>
          <p:cNvSpPr txBox="1"/>
          <p:nvPr/>
        </p:nvSpPr>
        <p:spPr>
          <a:xfrm>
            <a:off x="3566830" y="3176267"/>
            <a:ext cx="3714452" cy="338554"/>
          </a:xfrm>
          <a:prstGeom prst="rect">
            <a:avLst/>
          </a:prstGeom>
          <a:noFill/>
        </p:spPr>
        <p:txBody>
          <a:bodyPr wrap="square" rtlCol="0">
            <a:spAutoFit/>
          </a:bodyPr>
          <a:lstStyle/>
          <a:p>
            <a:r>
              <a:rPr lang="en-US" altLang="zh-CN" sz="1600" dirty="0">
                <a:latin typeface="Arial" panose="020B0604020202020204" pitchFamily="34" charset="0"/>
                <a:ea typeface="微软雅黑" panose="020B0503020204020204" pitchFamily="34" charset="-122"/>
                <a:cs typeface="Arial" panose="020B0604020202020204" pitchFamily="34" charset="0"/>
                <a:sym typeface="+mn-ea"/>
              </a:rPr>
              <a:t>Solar Solution Manufacturer</a:t>
            </a:r>
            <a:endParaRPr lang="zh-CN" altLang="en-US" sz="1600" dirty="0">
              <a:latin typeface="Arial" panose="020B0604020202020204" pitchFamily="34" charset="0"/>
              <a:cs typeface="Arial" panose="020B0604020202020204" pitchFamily="34" charset="0"/>
            </a:endParaRPr>
          </a:p>
        </p:txBody>
      </p:sp>
      <p:sp>
        <p:nvSpPr>
          <p:cNvPr id="12" name="文本框 6">
            <a:extLst>
              <a:ext uri="{FF2B5EF4-FFF2-40B4-BE49-F238E27FC236}">
                <a16:creationId xmlns:a16="http://schemas.microsoft.com/office/drawing/2014/main" id="{7BEED29D-B7A1-C014-1A06-DCF3C8CC45A8}"/>
              </a:ext>
            </a:extLst>
          </p:cNvPr>
          <p:cNvSpPr txBox="1"/>
          <p:nvPr/>
        </p:nvSpPr>
        <p:spPr>
          <a:xfrm>
            <a:off x="3559335" y="3475092"/>
            <a:ext cx="4804501" cy="938719"/>
          </a:xfrm>
          <a:prstGeom prst="rect">
            <a:avLst/>
          </a:prstGeom>
          <a:noFill/>
        </p:spPr>
        <p:txBody>
          <a:bodyPr wrap="square" rtlCol="0">
            <a:spAutoFit/>
          </a:bodyPr>
          <a:lstStyle/>
          <a:p>
            <a:pPr algn="just"/>
            <a:r>
              <a:rPr lang="en-US" altLang="zh-CN" sz="1100" dirty="0">
                <a:latin typeface="Arial" panose="020B0604020202020204" pitchFamily="34" charset="0"/>
                <a:cs typeface="Arial" panose="020B0604020202020204" pitchFamily="34" charset="0"/>
              </a:rPr>
              <a:t>Effectively integrated upstream manufacturing </a:t>
            </a:r>
            <a:r>
              <a:rPr lang="en-SG" altLang="zh-CN" sz="1100" dirty="0">
                <a:latin typeface="Arial" panose="020B0604020202020204" pitchFamily="34" charset="0"/>
                <a:cs typeface="Arial" panose="020B0604020202020204" pitchFamily="34" charset="0"/>
              </a:rPr>
              <a:t>: solar cells, PV panels, solar PV systems, PV roof tiles, inverters and energy storage batteries. </a:t>
            </a:r>
          </a:p>
          <a:p>
            <a:pPr algn="just"/>
            <a:endParaRPr lang="en-SG" altLang="zh-CN" sz="1100" dirty="0">
              <a:latin typeface="Arial" panose="020B0604020202020204" pitchFamily="34" charset="0"/>
              <a:cs typeface="Arial" panose="020B0604020202020204" pitchFamily="34" charset="0"/>
            </a:endParaRPr>
          </a:p>
          <a:p>
            <a:pPr algn="just"/>
            <a:endParaRPr lang="en-SG" altLang="zh-CN" sz="1100" dirty="0">
              <a:latin typeface="Arial" panose="020B0604020202020204" pitchFamily="34" charset="0"/>
              <a:cs typeface="Arial" panose="020B0604020202020204" pitchFamily="34" charset="0"/>
            </a:endParaRPr>
          </a:p>
          <a:p>
            <a:pPr algn="just"/>
            <a:endParaRPr lang="en-US" altLang="zh-CN" sz="11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8C15245F-DF82-9529-AE67-90C87EE0DBE2}"/>
              </a:ext>
            </a:extLst>
          </p:cNvPr>
          <p:cNvPicPr>
            <a:picLocks noChangeAspect="1"/>
          </p:cNvPicPr>
          <p:nvPr/>
        </p:nvPicPr>
        <p:blipFill>
          <a:blip r:embed="rId2"/>
          <a:stretch>
            <a:fillRect/>
          </a:stretch>
        </p:blipFill>
        <p:spPr>
          <a:xfrm>
            <a:off x="139893" y="4659666"/>
            <a:ext cx="1626085" cy="315060"/>
          </a:xfrm>
          <a:prstGeom prst="rect">
            <a:avLst/>
          </a:prstGeom>
        </p:spPr>
      </p:pic>
      <p:sp>
        <p:nvSpPr>
          <p:cNvPr id="4" name="TextBox 3">
            <a:extLst>
              <a:ext uri="{FF2B5EF4-FFF2-40B4-BE49-F238E27FC236}">
                <a16:creationId xmlns:a16="http://schemas.microsoft.com/office/drawing/2014/main" id="{A58986EF-2F6D-0721-DACE-851752D6D9E2}"/>
              </a:ext>
            </a:extLst>
          </p:cNvPr>
          <p:cNvSpPr txBox="1"/>
          <p:nvPr/>
        </p:nvSpPr>
        <p:spPr>
          <a:xfrm>
            <a:off x="3557628" y="1418236"/>
            <a:ext cx="6355429" cy="430887"/>
          </a:xfrm>
          <a:prstGeom prst="rect">
            <a:avLst/>
          </a:prstGeom>
          <a:noFill/>
        </p:spPr>
        <p:txBody>
          <a:bodyPr wrap="square">
            <a:spAutoFit/>
          </a:bodyPr>
          <a:lstStyle/>
          <a:p>
            <a:r>
              <a:rPr lang="en-US" altLang="zh-CN" sz="1100" dirty="0">
                <a:latin typeface="Arial" panose="020B0604020202020204" pitchFamily="34" charset="0"/>
                <a:ea typeface="微软雅黑" panose="020B0503020204020204" pitchFamily="34" charset="-122"/>
                <a:cs typeface="Arial" panose="020B0604020202020204" pitchFamily="34" charset="0"/>
                <a:sym typeface="+mn-ea"/>
              </a:rPr>
              <a:t>Advanced labs and automatic production with world-class </a:t>
            </a:r>
          </a:p>
          <a:p>
            <a:r>
              <a:rPr lang="en-US" altLang="zh-CN" sz="1100" dirty="0">
                <a:latin typeface="Arial" panose="020B0604020202020204" pitchFamily="34" charset="0"/>
                <a:ea typeface="微软雅黑" panose="020B0503020204020204" pitchFamily="34" charset="-122"/>
                <a:cs typeface="Arial" panose="020B0604020202020204" pitchFamily="34" charset="0"/>
                <a:sym typeface="+mn-ea"/>
              </a:rPr>
              <a:t>digitization technology</a:t>
            </a:r>
            <a:endParaRPr lang="en-US" sz="1100" dirty="0"/>
          </a:p>
        </p:txBody>
      </p:sp>
      <p:grpSp>
        <p:nvGrpSpPr>
          <p:cNvPr id="20" name="组合 26">
            <a:extLst>
              <a:ext uri="{FF2B5EF4-FFF2-40B4-BE49-F238E27FC236}">
                <a16:creationId xmlns:a16="http://schemas.microsoft.com/office/drawing/2014/main" id="{124EAAE9-C69C-7A26-B58A-C7F681610051}"/>
              </a:ext>
            </a:extLst>
          </p:cNvPr>
          <p:cNvGrpSpPr/>
          <p:nvPr/>
        </p:nvGrpSpPr>
        <p:grpSpPr>
          <a:xfrm>
            <a:off x="2231006" y="3379266"/>
            <a:ext cx="1262198" cy="126365"/>
            <a:chOff x="3321" y="2048"/>
            <a:chExt cx="2645" cy="199"/>
          </a:xfrm>
        </p:grpSpPr>
        <p:cxnSp>
          <p:nvCxnSpPr>
            <p:cNvPr id="21" name="直接连接符 27">
              <a:extLst>
                <a:ext uri="{FF2B5EF4-FFF2-40B4-BE49-F238E27FC236}">
                  <a16:creationId xmlns:a16="http://schemas.microsoft.com/office/drawing/2014/main" id="{40D61A66-2C93-8C50-1089-B80D0EB8C003}"/>
                </a:ext>
              </a:extLst>
            </p:cNvPr>
            <p:cNvCxnSpPr>
              <a:cxnSpLocks/>
            </p:cNvCxnSpPr>
            <p:nvPr/>
          </p:nvCxnSpPr>
          <p:spPr>
            <a:xfrm flipH="1">
              <a:off x="3455" y="2148"/>
              <a:ext cx="2511" cy="0"/>
            </a:xfrm>
            <a:prstGeom prst="line">
              <a:avLst/>
            </a:prstGeom>
            <a:ln w="127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2" name="椭圆 28">
              <a:extLst>
                <a:ext uri="{FF2B5EF4-FFF2-40B4-BE49-F238E27FC236}">
                  <a16:creationId xmlns:a16="http://schemas.microsoft.com/office/drawing/2014/main" id="{60C8D5AE-1194-7A57-A003-A899F80C01B3}"/>
                </a:ext>
              </a:extLst>
            </p:cNvPr>
            <p:cNvSpPr/>
            <p:nvPr/>
          </p:nvSpPr>
          <p:spPr>
            <a:xfrm>
              <a:off x="3321" y="2048"/>
              <a:ext cx="199" cy="199"/>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zh-CN" altLang="en-US">
                <a:solidFill>
                  <a:schemeClr val="tx1">
                    <a:lumMod val="75000"/>
                    <a:lumOff val="25000"/>
                  </a:schemeClr>
                </a:solidFill>
                <a:latin typeface="Arial" panose="020B0604020202020204" pitchFamily="34" charset="0"/>
                <a:cs typeface="Arial" panose="020B0604020202020204" pitchFamily="34" charset="0"/>
                <a:sym typeface="+mn-lt"/>
              </a:endParaRPr>
            </a:p>
          </p:txBody>
        </p:sp>
      </p:grpSp>
      <p:sp>
        <p:nvSpPr>
          <p:cNvPr id="5" name="Slide Number Placeholder 4">
            <a:extLst>
              <a:ext uri="{FF2B5EF4-FFF2-40B4-BE49-F238E27FC236}">
                <a16:creationId xmlns:a16="http://schemas.microsoft.com/office/drawing/2014/main" id="{02BA84FE-F935-9373-5CF8-45EDA88ACF3C}"/>
              </a:ext>
            </a:extLst>
          </p:cNvPr>
          <p:cNvSpPr>
            <a:spLocks noGrp="1"/>
          </p:cNvSpPr>
          <p:nvPr>
            <p:ph type="sldNum" sz="quarter" idx="14"/>
          </p:nvPr>
        </p:nvSpPr>
        <p:spPr/>
        <p:txBody>
          <a:bodyPr/>
          <a:lstStyle/>
          <a:p>
            <a:pPr algn="r"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11</a:t>
            </a:fld>
            <a:endParaRPr lang="zh-CN" altLang="en-US" strike="noStrike" noProof="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EE84639-E102-470F-980C-EF79C9FD84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345" b="12766"/>
          <a:stretch/>
        </p:blipFill>
        <p:spPr>
          <a:xfrm>
            <a:off x="6304966" y="2801955"/>
            <a:ext cx="2624855" cy="1632915"/>
          </a:xfrm>
          <a:prstGeom prst="rect">
            <a:avLst/>
          </a:prstGeom>
        </p:spPr>
      </p:pic>
      <p:pic>
        <p:nvPicPr>
          <p:cNvPr id="10" name="Picture 9">
            <a:extLst>
              <a:ext uri="{FF2B5EF4-FFF2-40B4-BE49-F238E27FC236}">
                <a16:creationId xmlns:a16="http://schemas.microsoft.com/office/drawing/2014/main" id="{C7946F50-AB74-A5DC-E2FC-422732BED3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55" t="10155" r="23857" b="14367"/>
          <a:stretch/>
        </p:blipFill>
        <p:spPr>
          <a:xfrm>
            <a:off x="3300576" y="2801513"/>
            <a:ext cx="2641775" cy="1632915"/>
          </a:xfrm>
          <a:prstGeom prst="rect">
            <a:avLst/>
          </a:prstGeom>
        </p:spPr>
      </p:pic>
      <p:pic>
        <p:nvPicPr>
          <p:cNvPr id="13" name="Picture 12">
            <a:extLst>
              <a:ext uri="{FF2B5EF4-FFF2-40B4-BE49-F238E27FC236}">
                <a16:creationId xmlns:a16="http://schemas.microsoft.com/office/drawing/2014/main" id="{674594ED-2FD6-EC52-530E-0EBF7339BB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224" r="5899" b="20371"/>
          <a:stretch/>
        </p:blipFill>
        <p:spPr>
          <a:xfrm>
            <a:off x="390507" y="2786523"/>
            <a:ext cx="2547454" cy="1647905"/>
          </a:xfrm>
          <a:prstGeom prst="rect">
            <a:avLst/>
          </a:prstGeom>
        </p:spPr>
      </p:pic>
      <p:pic>
        <p:nvPicPr>
          <p:cNvPr id="16" name="Picture 15">
            <a:extLst>
              <a:ext uri="{FF2B5EF4-FFF2-40B4-BE49-F238E27FC236}">
                <a16:creationId xmlns:a16="http://schemas.microsoft.com/office/drawing/2014/main" id="{E767B950-B90B-9BBD-D757-6050E6992E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026" b="16704"/>
          <a:stretch/>
        </p:blipFill>
        <p:spPr>
          <a:xfrm>
            <a:off x="6385417" y="712035"/>
            <a:ext cx="2544404" cy="1752519"/>
          </a:xfrm>
          <a:prstGeom prst="rect">
            <a:avLst/>
          </a:prstGeom>
        </p:spPr>
      </p:pic>
      <p:pic>
        <p:nvPicPr>
          <p:cNvPr id="18" name="Picture 17">
            <a:extLst>
              <a:ext uri="{FF2B5EF4-FFF2-40B4-BE49-F238E27FC236}">
                <a16:creationId xmlns:a16="http://schemas.microsoft.com/office/drawing/2014/main" id="{BCE34831-CAFB-63C8-4751-91A5A68E05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0825" b="14544"/>
          <a:stretch/>
        </p:blipFill>
        <p:spPr>
          <a:xfrm>
            <a:off x="3300576" y="716567"/>
            <a:ext cx="2537055" cy="1747988"/>
          </a:xfrm>
          <a:prstGeom prst="rect">
            <a:avLst/>
          </a:prstGeom>
        </p:spPr>
      </p:pic>
      <p:pic>
        <p:nvPicPr>
          <p:cNvPr id="20" name="Picture 19">
            <a:extLst>
              <a:ext uri="{FF2B5EF4-FFF2-40B4-BE49-F238E27FC236}">
                <a16:creationId xmlns:a16="http://schemas.microsoft.com/office/drawing/2014/main" id="{30074B20-C849-A872-2F70-3FFA58BA990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435" r="5106" b="11412"/>
          <a:stretch/>
        </p:blipFill>
        <p:spPr>
          <a:xfrm>
            <a:off x="403385" y="719822"/>
            <a:ext cx="2537055" cy="1744733"/>
          </a:xfrm>
          <a:prstGeom prst="rect">
            <a:avLst/>
          </a:prstGeom>
        </p:spPr>
      </p:pic>
      <p:pic>
        <p:nvPicPr>
          <p:cNvPr id="2" name="Picture 1">
            <a:extLst>
              <a:ext uri="{FF2B5EF4-FFF2-40B4-BE49-F238E27FC236}">
                <a16:creationId xmlns:a16="http://schemas.microsoft.com/office/drawing/2014/main" id="{1DC11A6E-DB7F-374B-26BC-8C0046BF3A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sp>
        <p:nvSpPr>
          <p:cNvPr id="3" name="文本框 1">
            <a:extLst>
              <a:ext uri="{FF2B5EF4-FFF2-40B4-BE49-F238E27FC236}">
                <a16:creationId xmlns:a16="http://schemas.microsoft.com/office/drawing/2014/main" id="{AE1B1A7A-BC30-3D24-387F-3A69EB125651}"/>
              </a:ext>
            </a:extLst>
          </p:cNvPr>
          <p:cNvSpPr txBox="1"/>
          <p:nvPr/>
        </p:nvSpPr>
        <p:spPr>
          <a:xfrm>
            <a:off x="403383" y="138112"/>
            <a:ext cx="3816347"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R&amp;D and Quality Center</a:t>
            </a:r>
          </a:p>
        </p:txBody>
      </p:sp>
      <p:sp>
        <p:nvSpPr>
          <p:cNvPr id="24" name="TextBox 23">
            <a:extLst>
              <a:ext uri="{FF2B5EF4-FFF2-40B4-BE49-F238E27FC236}">
                <a16:creationId xmlns:a16="http://schemas.microsoft.com/office/drawing/2014/main" id="{E31CA1C6-7D2C-9AA5-677C-CA216176708B}"/>
              </a:ext>
            </a:extLst>
          </p:cNvPr>
          <p:cNvSpPr txBox="1"/>
          <p:nvPr/>
        </p:nvSpPr>
        <p:spPr>
          <a:xfrm>
            <a:off x="2659916" y="4700282"/>
            <a:ext cx="6355429" cy="261610"/>
          </a:xfrm>
          <a:prstGeom prst="rect">
            <a:avLst/>
          </a:prstGeom>
          <a:noFill/>
        </p:spPr>
        <p:txBody>
          <a:bodyPr wrap="square">
            <a:spAutoFit/>
          </a:bodyPr>
          <a:lstStyle/>
          <a:p>
            <a:r>
              <a:rPr lang="en-US" altLang="zh-CN" sz="1100" b="1" dirty="0">
                <a:latin typeface="Arial" panose="020B0604020202020204" pitchFamily="34" charset="0"/>
                <a:ea typeface="微软雅黑" panose="020B0503020204020204" pitchFamily="34" charset="-122"/>
                <a:cs typeface="Arial" panose="020B0604020202020204" pitchFamily="34" charset="0"/>
                <a:sym typeface="+mn-ea"/>
              </a:rPr>
              <a:t>ADVANCED LABS WITH WORLD-CLASS TECHNOLOGY</a:t>
            </a:r>
          </a:p>
        </p:txBody>
      </p:sp>
      <p:sp>
        <p:nvSpPr>
          <p:cNvPr id="4" name="Slide Number Placeholder 3">
            <a:extLst>
              <a:ext uri="{FF2B5EF4-FFF2-40B4-BE49-F238E27FC236}">
                <a16:creationId xmlns:a16="http://schemas.microsoft.com/office/drawing/2014/main" id="{E8B3C849-BDE7-4339-8D94-C88C0A9EE34C}"/>
              </a:ext>
            </a:extLst>
          </p:cNvPr>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12</a:t>
            </a:fld>
            <a:endParaRPr lang="zh-CN" altLang="en-US" strike="noStrike" noProof="1">
              <a:latin typeface="等线" panose="02010600030101010101" pitchFamily="2" charset="-122"/>
            </a:endParaRPr>
          </a:p>
        </p:txBody>
      </p:sp>
    </p:spTree>
    <p:extLst>
      <p:ext uri="{BB962C8B-B14F-4D97-AF65-F5344CB8AC3E}">
        <p14:creationId xmlns:p14="http://schemas.microsoft.com/office/powerpoint/2010/main" val="3988549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3">
            <a:extLst>
              <a:ext uri="{FF2B5EF4-FFF2-40B4-BE49-F238E27FC236}">
                <a16:creationId xmlns:a16="http://schemas.microsoft.com/office/drawing/2014/main" id="{9BD80421-174C-188B-4AD5-2830CAC9CD60}"/>
              </a:ext>
            </a:extLst>
          </p:cNvPr>
          <p:cNvSpPr txBox="1">
            <a:spLocks/>
          </p:cNvSpPr>
          <p:nvPr/>
        </p:nvSpPr>
        <p:spPr>
          <a:xfrm>
            <a:off x="6990124" y="976198"/>
            <a:ext cx="2141057" cy="1383665"/>
          </a:xfrm>
          <a:prstGeom prst="rect">
            <a:avLst/>
          </a:prstGeom>
          <a:noFill/>
          <a:ln w="9525">
            <a:noFill/>
          </a:ln>
        </p:spPr>
        <p:txBody>
          <a:bodyPr anchor="t" anchorCtr="0">
            <a:noAutofit/>
          </a:bodyPr>
          <a:lstStyle>
            <a:lvl1pPr marL="0" marR="0" indent="0" algn="l" defTabSz="914400" rtl="0" eaLnBrk="1" fontAlgn="base" latinLnBrk="0" hangingPunct="1">
              <a:lnSpc>
                <a:spcPct val="90000"/>
              </a:lnSpc>
              <a:spcBef>
                <a:spcPts val="750"/>
              </a:spcBef>
              <a:spcAft>
                <a:spcPct val="0"/>
              </a:spcAft>
              <a:buClrTx/>
              <a:buSzTx/>
              <a:buFont typeface="Arial" panose="020B0604020202020204" pitchFamily="34" charset="0"/>
              <a:buNone/>
              <a:defRPr sz="1800" b="0" i="0" kern="1200">
                <a:solidFill>
                  <a:srgbClr val="FF0000"/>
                </a:solidFill>
                <a:latin typeface="HYQIHEI-45S EXTRALIGHT" pitchFamily="18" charset="-122"/>
                <a:ea typeface="HYQIHEI-45S EXTRALIGHT" pitchFamily="18" charset="-122"/>
                <a:cs typeface="+mn-cs"/>
              </a:defRPr>
            </a:lvl1pPr>
            <a:lvl2pPr marL="342900" indent="0" algn="l" rtl="0" eaLnBrk="0" fontAlgn="base" hangingPunct="0">
              <a:lnSpc>
                <a:spcPct val="90000"/>
              </a:lnSpc>
              <a:spcBef>
                <a:spcPts val="375"/>
              </a:spcBef>
              <a:spcAft>
                <a:spcPct val="0"/>
              </a:spcAft>
              <a:buFont typeface="Arial" panose="020B0604020202020204" pitchFamily="34" charset="0"/>
              <a:buNone/>
              <a:defRPr sz="1500" b="1" kern="1200">
                <a:solidFill>
                  <a:schemeClr val="tx1"/>
                </a:solidFill>
                <a:latin typeface="+mn-lt"/>
                <a:ea typeface="+mn-ea"/>
                <a:cs typeface="+mn-cs"/>
              </a:defRPr>
            </a:lvl2pPr>
            <a:lvl3pPr marL="685800" indent="0" algn="l" rtl="0" eaLnBrk="0" fontAlgn="base" hangingPunct="0">
              <a:lnSpc>
                <a:spcPct val="90000"/>
              </a:lnSpc>
              <a:spcBef>
                <a:spcPts val="375"/>
              </a:spcBef>
              <a:spcAft>
                <a:spcPct val="0"/>
              </a:spcAft>
              <a:buFont typeface="Arial" panose="020B0604020202020204" pitchFamily="34" charset="0"/>
              <a:buNone/>
              <a:defRPr sz="1350" b="1" kern="1200">
                <a:solidFill>
                  <a:schemeClr val="tx1"/>
                </a:solidFill>
                <a:latin typeface="+mn-lt"/>
                <a:ea typeface="+mn-ea"/>
                <a:cs typeface="+mn-cs"/>
              </a:defRPr>
            </a:lvl3pPr>
            <a:lvl4pPr marL="1028700" indent="0" algn="l" rtl="0" eaLnBrk="0" fontAlgn="base" hangingPunct="0">
              <a:lnSpc>
                <a:spcPct val="90000"/>
              </a:lnSpc>
              <a:spcBef>
                <a:spcPts val="375"/>
              </a:spcBef>
              <a:spcAft>
                <a:spcPct val="0"/>
              </a:spcAft>
              <a:buFont typeface="Arial" panose="020B0604020202020204" pitchFamily="34" charset="0"/>
              <a:buNone/>
              <a:defRPr sz="1200" b="1" kern="1200">
                <a:solidFill>
                  <a:schemeClr val="tx1"/>
                </a:solidFill>
                <a:latin typeface="+mn-lt"/>
                <a:ea typeface="+mn-ea"/>
                <a:cs typeface="+mn-cs"/>
              </a:defRPr>
            </a:lvl4pPr>
            <a:lvl5pPr marL="1371600" indent="0" algn="l" rtl="0" eaLnBrk="0" fontAlgn="base" hangingPunct="0">
              <a:lnSpc>
                <a:spcPct val="90000"/>
              </a:lnSpc>
              <a:spcBef>
                <a:spcPts val="375"/>
              </a:spcBef>
              <a:spcAft>
                <a:spcPct val="0"/>
              </a:spcAft>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8035"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935"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835"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just">
              <a:lnSpc>
                <a:spcPct val="100000"/>
              </a:lnSpc>
              <a:spcAft>
                <a:spcPts val="0"/>
              </a:spcAft>
              <a:buFont typeface="Wingdings" panose="05000000000000000000" charset="0"/>
              <a:buChar char="n"/>
            </a:pPr>
            <a:r>
              <a:rPr lang="en-US" altLang="zh-CN" sz="1100" b="1" dirty="0">
                <a:solidFill>
                  <a:srgbClr val="32B372"/>
                </a:solidFill>
                <a:latin typeface="Arial" panose="020B0604020202020204" pitchFamily="34" charset="0"/>
                <a:ea typeface="汉仪正圆-45S" panose="00020600040101010101" charset="-122"/>
                <a:cs typeface="Arial" panose="020B0604020202020204" pitchFamily="34" charset="0"/>
                <a:sym typeface="+mn-ea"/>
              </a:rPr>
              <a:t>Jiangmen </a:t>
            </a:r>
            <a:r>
              <a:rPr lang="en-US" altLang="zh-CN" sz="1100" b="1" dirty="0" err="1">
                <a:solidFill>
                  <a:srgbClr val="32B372"/>
                </a:solidFill>
                <a:latin typeface="Arial" panose="020B0604020202020204" pitchFamily="34" charset="0"/>
                <a:ea typeface="汉仪正圆-45S" panose="00020600040101010101" charset="-122"/>
                <a:cs typeface="Arial" panose="020B0604020202020204" pitchFamily="34" charset="0"/>
                <a:sym typeface="+mn-ea"/>
              </a:rPr>
              <a:t>Heshan</a:t>
            </a:r>
            <a:r>
              <a:rPr lang="en-US" altLang="zh-CN" sz="1100" b="1" dirty="0">
                <a:solidFill>
                  <a:srgbClr val="32B372"/>
                </a:solidFill>
                <a:latin typeface="Arial" panose="020B0604020202020204" pitchFamily="34" charset="0"/>
                <a:ea typeface="汉仪正圆-45S" panose="00020600040101010101" charset="-122"/>
                <a:cs typeface="Arial" panose="020B0604020202020204" pitchFamily="34" charset="0"/>
                <a:sym typeface="+mn-ea"/>
              </a:rPr>
              <a:t> </a:t>
            </a:r>
            <a:r>
              <a:rPr lang="en-US" altLang="zh-CN" sz="1100" b="1" dirty="0" err="1">
                <a:solidFill>
                  <a:srgbClr val="32B372"/>
                </a:solidFill>
                <a:latin typeface="Arial" panose="020B0604020202020204" pitchFamily="34" charset="0"/>
                <a:ea typeface="汉仪正圆-45S" panose="00020600040101010101" charset="-122"/>
                <a:cs typeface="Arial" panose="020B0604020202020204" pitchFamily="34" charset="0"/>
                <a:sym typeface="+mn-ea"/>
              </a:rPr>
              <a:t>Gonghe</a:t>
            </a:r>
            <a:r>
              <a:rPr lang="en-US" altLang="zh-CN" sz="1100" b="1" dirty="0">
                <a:solidFill>
                  <a:srgbClr val="32B372"/>
                </a:solidFill>
                <a:latin typeface="Arial" panose="020B0604020202020204" pitchFamily="34" charset="0"/>
                <a:ea typeface="汉仪正圆-45S" panose="00020600040101010101" charset="-122"/>
                <a:cs typeface="Arial" panose="020B0604020202020204" pitchFamily="34" charset="0"/>
                <a:sym typeface="+mn-ea"/>
              </a:rPr>
              <a:t> Industrial Park Production Factory</a:t>
            </a:r>
          </a:p>
          <a:p>
            <a:pPr algn="just">
              <a:lnSpc>
                <a:spcPct val="100000"/>
              </a:lnSpc>
              <a:buFont typeface="Wingdings" panose="05000000000000000000" charset="0"/>
              <a:buNone/>
            </a:pPr>
            <a:r>
              <a:rPr lang="en-US" sz="1100" dirty="0">
                <a:latin typeface="Arial" panose="020B0604020202020204" pitchFamily="34" charset="0"/>
                <a:ea typeface="汉仪正圆-45S" panose="00020600040101010101" charset="-122"/>
                <a:cs typeface="Arial" panose="020B0604020202020204" pitchFamily="34" charset="0"/>
                <a:sym typeface="+mn-ea"/>
              </a:rPr>
              <a:t>Annual output of 6GW solar cells, and 6GW PV Modules and supporting accessories, will be put into production in 2023, creating a vertical integrated clean energy industrial park.</a:t>
            </a:r>
          </a:p>
        </p:txBody>
      </p:sp>
      <p:pic>
        <p:nvPicPr>
          <p:cNvPr id="3" name="Picture 2">
            <a:extLst>
              <a:ext uri="{FF2B5EF4-FFF2-40B4-BE49-F238E27FC236}">
                <a16:creationId xmlns:a16="http://schemas.microsoft.com/office/drawing/2014/main" id="{D0E18CD9-3C13-9049-6902-1C41DADD3830}"/>
              </a:ext>
            </a:extLst>
          </p:cNvPr>
          <p:cNvPicPr>
            <a:picLocks noChangeAspect="1"/>
          </p:cNvPicPr>
          <p:nvPr/>
        </p:nvPicPr>
        <p:blipFill>
          <a:blip r:embed="rId3"/>
          <a:stretch>
            <a:fillRect/>
          </a:stretch>
        </p:blipFill>
        <p:spPr>
          <a:xfrm>
            <a:off x="-1" y="0"/>
            <a:ext cx="9280187" cy="5143500"/>
          </a:xfrm>
          <a:prstGeom prst="rect">
            <a:avLst/>
          </a:prstGeom>
        </p:spPr>
      </p:pic>
      <p:pic>
        <p:nvPicPr>
          <p:cNvPr id="41986" name="图片 1" descr="图片1"/>
          <p:cNvPicPr>
            <a:picLocks noChangeAspect="1"/>
          </p:cNvPicPr>
          <p:nvPr/>
        </p:nvPicPr>
        <p:blipFill>
          <a:blip r:embed="rId4">
            <a:clrChange>
              <a:clrFrom>
                <a:srgbClr val="FFFFFF"/>
              </a:clrFrom>
              <a:clrTo>
                <a:srgbClr val="FFFFFF">
                  <a:alpha val="0"/>
                </a:srgbClr>
              </a:clrTo>
            </a:clrChange>
          </a:blip>
          <a:stretch>
            <a:fillRect/>
          </a:stretch>
        </p:blipFill>
        <p:spPr>
          <a:xfrm>
            <a:off x="0" y="2390140"/>
            <a:ext cx="9280186" cy="2354580"/>
          </a:xfrm>
          <a:prstGeom prst="rect">
            <a:avLst/>
          </a:prstGeom>
          <a:noFill/>
          <a:ln w="9525">
            <a:noFill/>
          </a:ln>
        </p:spPr>
      </p:pic>
      <p:pic>
        <p:nvPicPr>
          <p:cNvPr id="4" name="Picture 3">
            <a:extLst>
              <a:ext uri="{FF2B5EF4-FFF2-40B4-BE49-F238E27FC236}">
                <a16:creationId xmlns:a16="http://schemas.microsoft.com/office/drawing/2014/main" id="{671874C9-8B5F-01C8-C060-865B6EB3AF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sp>
        <p:nvSpPr>
          <p:cNvPr id="8" name="文本框 1">
            <a:extLst>
              <a:ext uri="{FF2B5EF4-FFF2-40B4-BE49-F238E27FC236}">
                <a16:creationId xmlns:a16="http://schemas.microsoft.com/office/drawing/2014/main" id="{C5ABAAF7-1A51-EBDC-525C-A3DBF41EBE34}"/>
              </a:ext>
            </a:extLst>
          </p:cNvPr>
          <p:cNvSpPr txBox="1"/>
          <p:nvPr/>
        </p:nvSpPr>
        <p:spPr>
          <a:xfrm>
            <a:off x="403384" y="138112"/>
            <a:ext cx="3808852"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Solar Factories </a:t>
            </a:r>
          </a:p>
        </p:txBody>
      </p:sp>
      <p:sp>
        <p:nvSpPr>
          <p:cNvPr id="9" name="内容占位符 3">
            <a:extLst>
              <a:ext uri="{FF2B5EF4-FFF2-40B4-BE49-F238E27FC236}">
                <a16:creationId xmlns:a16="http://schemas.microsoft.com/office/drawing/2014/main" id="{F387F22F-B8B3-3695-C83D-700713678A5E}"/>
              </a:ext>
            </a:extLst>
          </p:cNvPr>
          <p:cNvSpPr txBox="1">
            <a:spLocks/>
          </p:cNvSpPr>
          <p:nvPr/>
        </p:nvSpPr>
        <p:spPr>
          <a:xfrm>
            <a:off x="4906259" y="1282590"/>
            <a:ext cx="2141057" cy="1383665"/>
          </a:xfrm>
          <a:prstGeom prst="rect">
            <a:avLst/>
          </a:prstGeom>
          <a:noFill/>
          <a:ln w="9525">
            <a:noFill/>
          </a:ln>
        </p:spPr>
        <p:txBody>
          <a:bodyPr anchor="t" anchorCtr="0">
            <a:noAutofit/>
          </a:bodyPr>
          <a:lstStyle>
            <a:lvl1pPr marL="0" marR="0" indent="0" algn="l" defTabSz="914400" rtl="0" eaLnBrk="1" fontAlgn="base" latinLnBrk="0" hangingPunct="1">
              <a:lnSpc>
                <a:spcPct val="90000"/>
              </a:lnSpc>
              <a:spcBef>
                <a:spcPts val="750"/>
              </a:spcBef>
              <a:spcAft>
                <a:spcPct val="0"/>
              </a:spcAft>
              <a:buClrTx/>
              <a:buSzTx/>
              <a:buFont typeface="Arial" panose="020B0604020202020204" pitchFamily="34" charset="0"/>
              <a:buNone/>
              <a:defRPr sz="1800" b="0" i="0" kern="1200">
                <a:solidFill>
                  <a:srgbClr val="FF0000"/>
                </a:solidFill>
                <a:latin typeface="HYQIHEI-45S EXTRALIGHT" pitchFamily="18" charset="-122"/>
                <a:ea typeface="HYQIHEI-45S EXTRALIGHT" pitchFamily="18" charset="-122"/>
                <a:cs typeface="+mn-cs"/>
              </a:defRPr>
            </a:lvl1pPr>
            <a:lvl2pPr marL="342900" indent="0" algn="l" rtl="0" eaLnBrk="0" fontAlgn="base" hangingPunct="0">
              <a:lnSpc>
                <a:spcPct val="90000"/>
              </a:lnSpc>
              <a:spcBef>
                <a:spcPts val="375"/>
              </a:spcBef>
              <a:spcAft>
                <a:spcPct val="0"/>
              </a:spcAft>
              <a:buFont typeface="Arial" panose="020B0604020202020204" pitchFamily="34" charset="0"/>
              <a:buNone/>
              <a:defRPr sz="1500" b="1" kern="1200">
                <a:solidFill>
                  <a:schemeClr val="tx1"/>
                </a:solidFill>
                <a:latin typeface="+mn-lt"/>
                <a:ea typeface="+mn-ea"/>
                <a:cs typeface="+mn-cs"/>
              </a:defRPr>
            </a:lvl2pPr>
            <a:lvl3pPr marL="685800" indent="0" algn="l" rtl="0" eaLnBrk="0" fontAlgn="base" hangingPunct="0">
              <a:lnSpc>
                <a:spcPct val="90000"/>
              </a:lnSpc>
              <a:spcBef>
                <a:spcPts val="375"/>
              </a:spcBef>
              <a:spcAft>
                <a:spcPct val="0"/>
              </a:spcAft>
              <a:buFont typeface="Arial" panose="020B0604020202020204" pitchFamily="34" charset="0"/>
              <a:buNone/>
              <a:defRPr sz="1350" b="1" kern="1200">
                <a:solidFill>
                  <a:schemeClr val="tx1"/>
                </a:solidFill>
                <a:latin typeface="+mn-lt"/>
                <a:ea typeface="+mn-ea"/>
                <a:cs typeface="+mn-cs"/>
              </a:defRPr>
            </a:lvl3pPr>
            <a:lvl4pPr marL="1028700" indent="0" algn="l" rtl="0" eaLnBrk="0" fontAlgn="base" hangingPunct="0">
              <a:lnSpc>
                <a:spcPct val="90000"/>
              </a:lnSpc>
              <a:spcBef>
                <a:spcPts val="375"/>
              </a:spcBef>
              <a:spcAft>
                <a:spcPct val="0"/>
              </a:spcAft>
              <a:buFont typeface="Arial" panose="020B0604020202020204" pitchFamily="34" charset="0"/>
              <a:buNone/>
              <a:defRPr sz="1200" b="1" kern="1200">
                <a:solidFill>
                  <a:schemeClr val="tx1"/>
                </a:solidFill>
                <a:latin typeface="+mn-lt"/>
                <a:ea typeface="+mn-ea"/>
                <a:cs typeface="+mn-cs"/>
              </a:defRPr>
            </a:lvl4pPr>
            <a:lvl5pPr marL="1371600" indent="0" algn="l" rtl="0" eaLnBrk="0" fontAlgn="base" hangingPunct="0">
              <a:lnSpc>
                <a:spcPct val="90000"/>
              </a:lnSpc>
              <a:spcBef>
                <a:spcPts val="375"/>
              </a:spcBef>
              <a:spcAft>
                <a:spcPct val="0"/>
              </a:spcAft>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8035"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935"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835"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just">
              <a:lnSpc>
                <a:spcPct val="100000"/>
              </a:lnSpc>
              <a:spcBef>
                <a:spcPts val="0"/>
              </a:spcBef>
              <a:spcAft>
                <a:spcPts val="0"/>
              </a:spcAft>
            </a:pPr>
            <a:r>
              <a:rPr lang="en-US" altLang="zh-CN" sz="1100" b="1" dirty="0" err="1">
                <a:solidFill>
                  <a:schemeClr val="tx1"/>
                </a:solidFill>
                <a:latin typeface="Arial" panose="020B0604020202020204" pitchFamily="34" charset="0"/>
                <a:ea typeface="汉仪正圆-45S" panose="00020600040101010101" charset="-122"/>
                <a:cs typeface="Arial" panose="020B0604020202020204" pitchFamily="34" charset="0"/>
                <a:sym typeface="+mn-ea"/>
              </a:rPr>
              <a:t>Gonghe</a:t>
            </a:r>
            <a:r>
              <a:rPr lang="en-US" altLang="zh-CN" sz="1100" b="1" dirty="0">
                <a:solidFill>
                  <a:schemeClr val="tx1"/>
                </a:solidFill>
                <a:latin typeface="Arial" panose="020B0604020202020204" pitchFamily="34" charset="0"/>
                <a:ea typeface="汉仪正圆-45S" panose="00020600040101010101" charset="-122"/>
                <a:cs typeface="Arial" panose="020B0604020202020204" pitchFamily="34" charset="0"/>
                <a:sym typeface="+mn-ea"/>
              </a:rPr>
              <a:t> Factory</a:t>
            </a:r>
          </a:p>
          <a:p>
            <a:pPr algn="just">
              <a:lnSpc>
                <a:spcPct val="100000"/>
              </a:lnSpc>
              <a:spcBef>
                <a:spcPts val="0"/>
              </a:spcBef>
              <a:spcAft>
                <a:spcPts val="0"/>
              </a:spcAft>
            </a:pPr>
            <a:endParaRPr lang="en-US" altLang="zh-CN" sz="1100" b="1" dirty="0">
              <a:solidFill>
                <a:schemeClr val="tx1"/>
              </a:solidFill>
              <a:latin typeface="Arial" panose="020B0604020202020204" pitchFamily="34" charset="0"/>
              <a:ea typeface="汉仪正圆-45S" panose="00020600040101010101" charset="-122"/>
              <a:cs typeface="Arial" panose="020B0604020202020204" pitchFamily="34" charset="0"/>
              <a:sym typeface="+mn-ea"/>
            </a:endParaRPr>
          </a:p>
          <a:p>
            <a:pPr algn="just">
              <a:lnSpc>
                <a:spcPct val="100000"/>
              </a:lnSpc>
              <a:spcBef>
                <a:spcPts val="0"/>
              </a:spcBef>
              <a:spcAft>
                <a:spcPts val="0"/>
              </a:spcAft>
            </a:pPr>
            <a:r>
              <a:rPr lang="en-US" sz="1100" dirty="0">
                <a:solidFill>
                  <a:schemeClr val="tx1"/>
                </a:solidFill>
                <a:latin typeface="Arial" panose="020B0604020202020204" pitchFamily="34" charset="0"/>
                <a:ea typeface="汉仪正圆-45S" panose="00020600040101010101" charset="-122"/>
                <a:cs typeface="Arial" panose="020B0604020202020204" pitchFamily="34" charset="0"/>
                <a:sym typeface="+mn-ea"/>
              </a:rPr>
              <a:t>Jiangmen, China</a:t>
            </a:r>
          </a:p>
          <a:p>
            <a:pPr algn="just">
              <a:lnSpc>
                <a:spcPct val="100000"/>
              </a:lnSpc>
              <a:spcBef>
                <a:spcPts val="0"/>
              </a:spcBef>
              <a:spcAft>
                <a:spcPts val="0"/>
              </a:spcAft>
            </a:pPr>
            <a:endParaRPr lang="en-US" sz="1100" dirty="0">
              <a:solidFill>
                <a:schemeClr val="tx1"/>
              </a:solidFill>
              <a:latin typeface="Arial" panose="020B0604020202020204" pitchFamily="34" charset="0"/>
              <a:ea typeface="汉仪正圆-45S" panose="00020600040101010101" charset="-122"/>
              <a:cs typeface="Arial" panose="020B0604020202020204" pitchFamily="34" charset="0"/>
              <a:sym typeface="+mn-ea"/>
            </a:endParaRPr>
          </a:p>
          <a:p>
            <a:pPr algn="just">
              <a:lnSpc>
                <a:spcPct val="100000"/>
              </a:lnSpc>
              <a:spcBef>
                <a:spcPts val="0"/>
              </a:spcBef>
              <a:spcAft>
                <a:spcPts val="0"/>
              </a:spcAft>
            </a:pPr>
            <a:r>
              <a:rPr lang="en-US" sz="1100" dirty="0">
                <a:solidFill>
                  <a:schemeClr val="tx1"/>
                </a:solidFill>
                <a:latin typeface="Arial" panose="020B0604020202020204" pitchFamily="34" charset="0"/>
                <a:ea typeface="汉仪正圆-45S" panose="00020600040101010101" charset="-122"/>
                <a:cs typeface="Arial" panose="020B0604020202020204" pitchFamily="34" charset="0"/>
                <a:sym typeface="+mn-ea"/>
              </a:rPr>
              <a:t>6GW in solar cells</a:t>
            </a:r>
          </a:p>
          <a:p>
            <a:pPr algn="just">
              <a:lnSpc>
                <a:spcPct val="100000"/>
              </a:lnSpc>
              <a:spcBef>
                <a:spcPts val="0"/>
              </a:spcBef>
              <a:spcAft>
                <a:spcPts val="0"/>
              </a:spcAft>
            </a:pPr>
            <a:r>
              <a:rPr lang="en-US" sz="1100" dirty="0">
                <a:solidFill>
                  <a:schemeClr val="tx1"/>
                </a:solidFill>
                <a:latin typeface="Arial" panose="020B0604020202020204" pitchFamily="34" charset="0"/>
                <a:ea typeface="汉仪正圆-45S" panose="00020600040101010101" charset="-122"/>
                <a:cs typeface="Arial" panose="020B0604020202020204" pitchFamily="34" charset="0"/>
                <a:sym typeface="+mn-ea"/>
              </a:rPr>
              <a:t>6GW in solar modules</a:t>
            </a:r>
          </a:p>
        </p:txBody>
      </p:sp>
      <p:sp>
        <p:nvSpPr>
          <p:cNvPr id="10" name="内容占位符 3">
            <a:extLst>
              <a:ext uri="{FF2B5EF4-FFF2-40B4-BE49-F238E27FC236}">
                <a16:creationId xmlns:a16="http://schemas.microsoft.com/office/drawing/2014/main" id="{1E0A416D-A781-7A47-6092-8BD2EF0F89B0}"/>
              </a:ext>
            </a:extLst>
          </p:cNvPr>
          <p:cNvSpPr>
            <a:spLocks noGrp="1"/>
          </p:cNvSpPr>
          <p:nvPr/>
        </p:nvSpPr>
        <p:spPr>
          <a:xfrm>
            <a:off x="2710298" y="1270177"/>
            <a:ext cx="2129234" cy="191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spcAft>
                <a:spcPts val="0"/>
              </a:spcAft>
              <a:buNone/>
            </a:pPr>
            <a:r>
              <a:rPr lang="zh-CN" altLang="en-US" sz="1100" b="1" dirty="0">
                <a:latin typeface="Arial" panose="020B0604020202020204" pitchFamily="34" charset="0"/>
                <a:ea typeface="汉仪正圆-45S" panose="00020600040101010101" charset="-122"/>
                <a:cs typeface="Arial" panose="020B0604020202020204" pitchFamily="34" charset="0"/>
                <a:sym typeface="+mn-ea"/>
              </a:rPr>
              <a:t>Wusha </a:t>
            </a:r>
            <a:r>
              <a:rPr lang="fr-FR" altLang="zh-CN" sz="1100" b="1" dirty="0" err="1">
                <a:latin typeface="Arial" panose="020B0604020202020204" pitchFamily="34" charset="0"/>
                <a:ea typeface="汉仪正圆-45S" panose="00020600040101010101" charset="-122"/>
                <a:cs typeface="Arial" panose="020B0604020202020204" pitchFamily="34" charset="0"/>
                <a:sym typeface="+mn-ea"/>
              </a:rPr>
              <a:t>Factory</a:t>
            </a:r>
            <a:endParaRPr lang="en-US" altLang="zh-CN" sz="1100" b="1" dirty="0">
              <a:latin typeface="Arial" panose="020B0604020202020204" pitchFamily="34" charset="0"/>
              <a:ea typeface="汉仪正圆-45S" panose="00020600040101010101" charset="-122"/>
              <a:cs typeface="Arial" panose="020B0604020202020204" pitchFamily="34" charset="0"/>
              <a:sym typeface="+mn-ea"/>
            </a:endParaRPr>
          </a:p>
          <a:p>
            <a:pPr marL="0" indent="0" algn="just">
              <a:lnSpc>
                <a:spcPct val="100000"/>
              </a:lnSpc>
              <a:spcBef>
                <a:spcPts val="0"/>
              </a:spcBef>
              <a:spcAft>
                <a:spcPts val="0"/>
              </a:spcAft>
              <a:buNone/>
            </a:pPr>
            <a:endParaRPr lang="zh-CN" altLang="en-US" sz="1100" b="1" dirty="0">
              <a:latin typeface="Arial" panose="020B0604020202020204" pitchFamily="34" charset="0"/>
              <a:ea typeface="汉仪正圆-45S" panose="00020600040101010101" charset="-122"/>
              <a:cs typeface="Arial" panose="020B0604020202020204" pitchFamily="34" charset="0"/>
              <a:sym typeface="+mn-ea"/>
            </a:endParaRPr>
          </a:p>
          <a:p>
            <a:pPr marL="0" indent="0" algn="just" fontAlgn="auto">
              <a:lnSpc>
                <a:spcPct val="100000"/>
              </a:lnSpc>
              <a:spcBef>
                <a:spcPts val="0"/>
              </a:spcBef>
              <a:spcAft>
                <a:spcPts val="0"/>
              </a:spcAft>
              <a:buFont typeface="Wingdings" panose="05000000000000000000" charset="0"/>
              <a:buNone/>
            </a:pPr>
            <a:r>
              <a:rPr lang="fr-FR" altLang="zh-CN" sz="1100" dirty="0" err="1">
                <a:latin typeface="Arial" panose="020B0604020202020204" pitchFamily="34" charset="0"/>
                <a:ea typeface="汉仪正圆-45S" panose="00020600040101010101" charset="-122"/>
                <a:cs typeface="Arial" panose="020B0604020202020204" pitchFamily="34" charset="0"/>
              </a:rPr>
              <a:t>Shunde</a:t>
            </a:r>
            <a:r>
              <a:rPr lang="fr-FR" altLang="zh-CN" sz="1100" dirty="0">
                <a:latin typeface="Arial" panose="020B0604020202020204" pitchFamily="34" charset="0"/>
                <a:ea typeface="汉仪正圆-45S" panose="00020600040101010101" charset="-122"/>
                <a:cs typeface="Arial" panose="020B0604020202020204" pitchFamily="34" charset="0"/>
              </a:rPr>
              <a:t>, China</a:t>
            </a:r>
            <a:endParaRPr lang="en-US" altLang="zh-CN" sz="1100" dirty="0">
              <a:latin typeface="Arial" panose="020B0604020202020204" pitchFamily="34" charset="0"/>
              <a:ea typeface="汉仪正圆-45S" panose="00020600040101010101" charset="-122"/>
              <a:cs typeface="Arial" panose="020B0604020202020204" pitchFamily="34" charset="0"/>
            </a:endParaRPr>
          </a:p>
          <a:p>
            <a:pPr marL="0" indent="0" algn="just" fontAlgn="auto">
              <a:lnSpc>
                <a:spcPct val="100000"/>
              </a:lnSpc>
              <a:spcBef>
                <a:spcPts val="0"/>
              </a:spcBef>
              <a:spcAft>
                <a:spcPts val="0"/>
              </a:spcAft>
              <a:buFont typeface="Wingdings" panose="05000000000000000000" charset="0"/>
              <a:buNone/>
            </a:pPr>
            <a:endParaRPr lang="en-US" sz="1100" dirty="0">
              <a:latin typeface="Arial" panose="020B0604020202020204" pitchFamily="34" charset="0"/>
              <a:ea typeface="汉仪正圆-45S" panose="00020600040101010101" charset="-122"/>
              <a:cs typeface="Arial" panose="020B0604020202020204" pitchFamily="34" charset="0"/>
            </a:endParaRPr>
          </a:p>
          <a:p>
            <a:pPr marL="0" indent="0" algn="just" fontAlgn="auto">
              <a:lnSpc>
                <a:spcPct val="100000"/>
              </a:lnSpc>
              <a:spcBef>
                <a:spcPts val="0"/>
              </a:spcBef>
              <a:spcAft>
                <a:spcPts val="0"/>
              </a:spcAft>
              <a:buFont typeface="Wingdings" panose="05000000000000000000" charset="0"/>
              <a:buNone/>
            </a:pPr>
            <a:r>
              <a:rPr sz="1100" dirty="0">
                <a:latin typeface="Arial" panose="020B0604020202020204" pitchFamily="34" charset="0"/>
                <a:ea typeface="汉仪正圆-45S" panose="00020600040101010101" charset="-122"/>
                <a:cs typeface="Arial" panose="020B0604020202020204" pitchFamily="34" charset="0"/>
              </a:rPr>
              <a:t>6.4GW </a:t>
            </a:r>
            <a:r>
              <a:rPr lang="en-US" sz="1100" dirty="0">
                <a:latin typeface="Arial" panose="020B0604020202020204" pitchFamily="34" charset="0"/>
                <a:ea typeface="汉仪正圆-45S" panose="00020600040101010101" charset="-122"/>
                <a:cs typeface="Arial" panose="020B0604020202020204" pitchFamily="34" charset="0"/>
              </a:rPr>
              <a:t>in solar modules</a:t>
            </a:r>
            <a:endParaRPr sz="1100" dirty="0">
              <a:latin typeface="Arial" panose="020B0604020202020204" pitchFamily="34" charset="0"/>
              <a:ea typeface="汉仪正圆-45S" panose="00020600040101010101" charset="-122"/>
              <a:cs typeface="Arial" panose="020B0604020202020204" pitchFamily="34" charset="0"/>
            </a:endParaRPr>
          </a:p>
        </p:txBody>
      </p:sp>
      <p:sp>
        <p:nvSpPr>
          <p:cNvPr id="11" name="内容占位符 3">
            <a:extLst>
              <a:ext uri="{FF2B5EF4-FFF2-40B4-BE49-F238E27FC236}">
                <a16:creationId xmlns:a16="http://schemas.microsoft.com/office/drawing/2014/main" id="{F6C8DE20-85A0-7BB5-1A37-3E40BFEF7415}"/>
              </a:ext>
            </a:extLst>
          </p:cNvPr>
          <p:cNvSpPr>
            <a:spLocks noGrp="1"/>
          </p:cNvSpPr>
          <p:nvPr/>
        </p:nvSpPr>
        <p:spPr>
          <a:xfrm>
            <a:off x="436580" y="1252460"/>
            <a:ext cx="2306015" cy="1388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pPr>
            <a:r>
              <a:rPr lang="zh-CN" altLang="en-US" sz="1100" b="1" dirty="0">
                <a:latin typeface="Arial" panose="020B0604020202020204" pitchFamily="34" charset="0"/>
                <a:ea typeface="汉仪正圆-45S" panose="00020600040101010101" charset="-122"/>
                <a:cs typeface="Arial" panose="020B0604020202020204" pitchFamily="34" charset="0"/>
                <a:sym typeface="+mn-ea"/>
              </a:rPr>
              <a:t>Chongkou </a:t>
            </a:r>
            <a:r>
              <a:rPr lang="fr-FR" altLang="zh-CN" sz="1100" b="1" dirty="0" err="1">
                <a:latin typeface="Arial" panose="020B0604020202020204" pitchFamily="34" charset="0"/>
                <a:ea typeface="汉仪正圆-45S" panose="00020600040101010101" charset="-122"/>
                <a:cs typeface="Arial" panose="020B0604020202020204" pitchFamily="34" charset="0"/>
                <a:sym typeface="+mn-ea"/>
              </a:rPr>
              <a:t>Factory</a:t>
            </a:r>
            <a:endParaRPr lang="en-US" altLang="zh-CN" sz="1100" b="1" dirty="0">
              <a:latin typeface="Arial" panose="020B0604020202020204" pitchFamily="34" charset="0"/>
              <a:ea typeface="汉仪正圆-45S" panose="00020600040101010101" charset="-122"/>
              <a:cs typeface="Arial" panose="020B0604020202020204" pitchFamily="34" charset="0"/>
              <a:sym typeface="+mn-ea"/>
            </a:endParaRPr>
          </a:p>
          <a:p>
            <a:pPr marL="0" indent="0">
              <a:lnSpc>
                <a:spcPct val="100000"/>
              </a:lnSpc>
              <a:spcBef>
                <a:spcPts val="0"/>
              </a:spcBef>
              <a:spcAft>
                <a:spcPts val="0"/>
              </a:spcAft>
              <a:buNone/>
            </a:pPr>
            <a:endParaRPr lang="zh-CN" altLang="en-US" sz="1100" b="1" dirty="0">
              <a:latin typeface="Arial" panose="020B0604020202020204" pitchFamily="34" charset="0"/>
              <a:ea typeface="汉仪正圆-45S" panose="00020600040101010101" charset="-122"/>
              <a:cs typeface="Arial" panose="020B0604020202020204" pitchFamily="34" charset="0"/>
              <a:sym typeface="+mn-ea"/>
            </a:endParaRPr>
          </a:p>
          <a:p>
            <a:pPr marL="0" indent="0">
              <a:lnSpc>
                <a:spcPct val="100000"/>
              </a:lnSpc>
              <a:spcBef>
                <a:spcPts val="0"/>
              </a:spcBef>
              <a:spcAft>
                <a:spcPts val="0"/>
              </a:spcAft>
              <a:buFont typeface="Wingdings" panose="05000000000000000000" charset="0"/>
              <a:buNone/>
            </a:pPr>
            <a:r>
              <a:rPr lang="fr-FR" altLang="zh-CN" sz="1100" dirty="0" err="1">
                <a:solidFill>
                  <a:schemeClr val="tx1"/>
                </a:solidFill>
                <a:latin typeface="Arial" panose="020B0604020202020204" pitchFamily="34" charset="0"/>
                <a:ea typeface="汉仪正圆-45S" panose="00020600040101010101" charset="-122"/>
                <a:cs typeface="Arial" panose="020B0604020202020204" pitchFamily="34" charset="0"/>
              </a:rPr>
              <a:t>Shunde,China</a:t>
            </a:r>
            <a:endParaRPr lang="fr-FR" altLang="zh-CN" sz="1100" dirty="0">
              <a:latin typeface="Arial" panose="020B0604020202020204" pitchFamily="34" charset="0"/>
              <a:ea typeface="汉仪正圆-45S" panose="00020600040101010101" charset="-122"/>
              <a:cs typeface="Arial" panose="020B0604020202020204" pitchFamily="34" charset="0"/>
            </a:endParaRPr>
          </a:p>
          <a:p>
            <a:pPr marL="0" indent="0">
              <a:lnSpc>
                <a:spcPct val="100000"/>
              </a:lnSpc>
              <a:spcBef>
                <a:spcPts val="0"/>
              </a:spcBef>
              <a:spcAft>
                <a:spcPts val="0"/>
              </a:spcAft>
              <a:buFont typeface="Wingdings" panose="05000000000000000000" charset="0"/>
              <a:buNone/>
            </a:pPr>
            <a:endParaRPr lang="fr-FR" altLang="zh-CN" sz="1100" dirty="0">
              <a:latin typeface="Arial" panose="020B0604020202020204" pitchFamily="34" charset="0"/>
              <a:ea typeface="汉仪正圆-45S" panose="00020600040101010101" charset="-122"/>
              <a:cs typeface="Arial" panose="020B0604020202020204" pitchFamily="34" charset="0"/>
            </a:endParaRPr>
          </a:p>
          <a:p>
            <a:pPr marL="0" indent="0">
              <a:lnSpc>
                <a:spcPct val="100000"/>
              </a:lnSpc>
              <a:spcBef>
                <a:spcPts val="0"/>
              </a:spcBef>
              <a:spcAft>
                <a:spcPts val="0"/>
              </a:spcAft>
              <a:buFont typeface="Wingdings" panose="05000000000000000000" charset="0"/>
              <a:buNone/>
            </a:pPr>
            <a:r>
              <a:rPr sz="1100" dirty="0">
                <a:solidFill>
                  <a:schemeClr val="tx1"/>
                </a:solidFill>
                <a:latin typeface="Arial" panose="020B0604020202020204" pitchFamily="34" charset="0"/>
                <a:ea typeface="汉仪正圆-45S" panose="00020600040101010101" charset="-122"/>
                <a:cs typeface="Arial" panose="020B0604020202020204" pitchFamily="34" charset="0"/>
              </a:rPr>
              <a:t>500MW</a:t>
            </a:r>
            <a:r>
              <a:rPr lang="en-US" sz="1100" dirty="0">
                <a:solidFill>
                  <a:schemeClr val="tx1"/>
                </a:solidFill>
                <a:latin typeface="Arial" panose="020B0604020202020204" pitchFamily="34" charset="0"/>
                <a:ea typeface="汉仪正圆-45S" panose="00020600040101010101" charset="-122"/>
                <a:cs typeface="Arial" panose="020B0604020202020204" pitchFamily="34" charset="0"/>
              </a:rPr>
              <a:t> in solar modules</a:t>
            </a:r>
            <a:endParaRPr sz="1100" dirty="0">
              <a:solidFill>
                <a:schemeClr val="tx1"/>
              </a:solidFill>
              <a:latin typeface="Arial" panose="020B0604020202020204" pitchFamily="34" charset="0"/>
              <a:ea typeface="汉仪正圆-45S" panose="00020600040101010101" charset="-122"/>
              <a:cs typeface="Arial" panose="020B0604020202020204" pitchFamily="34" charset="0"/>
            </a:endParaRPr>
          </a:p>
        </p:txBody>
      </p:sp>
      <p:pic>
        <p:nvPicPr>
          <p:cNvPr id="6" name="Picture 5">
            <a:extLst>
              <a:ext uri="{FF2B5EF4-FFF2-40B4-BE49-F238E27FC236}">
                <a16:creationId xmlns:a16="http://schemas.microsoft.com/office/drawing/2014/main" id="{5253DC7A-1143-FD1C-9FFD-A23352E55720}"/>
              </a:ext>
            </a:extLst>
          </p:cNvPr>
          <p:cNvPicPr>
            <a:picLocks noChangeAspect="1"/>
          </p:cNvPicPr>
          <p:nvPr/>
        </p:nvPicPr>
        <p:blipFill>
          <a:blip r:embed="rId6"/>
          <a:stretch>
            <a:fillRect/>
          </a:stretch>
        </p:blipFill>
        <p:spPr>
          <a:xfrm>
            <a:off x="200509" y="1602301"/>
            <a:ext cx="246911" cy="274345"/>
          </a:xfrm>
          <a:prstGeom prst="rect">
            <a:avLst/>
          </a:prstGeom>
        </p:spPr>
      </p:pic>
      <p:pic>
        <p:nvPicPr>
          <p:cNvPr id="12" name="Picture 11">
            <a:extLst>
              <a:ext uri="{FF2B5EF4-FFF2-40B4-BE49-F238E27FC236}">
                <a16:creationId xmlns:a16="http://schemas.microsoft.com/office/drawing/2014/main" id="{098141FF-3EEB-1115-7B3A-C02565B28664}"/>
              </a:ext>
            </a:extLst>
          </p:cNvPr>
          <p:cNvPicPr>
            <a:picLocks noChangeAspect="1"/>
          </p:cNvPicPr>
          <p:nvPr/>
        </p:nvPicPr>
        <p:blipFill>
          <a:blip r:embed="rId7"/>
          <a:stretch>
            <a:fillRect/>
          </a:stretch>
        </p:blipFill>
        <p:spPr>
          <a:xfrm>
            <a:off x="137632" y="1905582"/>
            <a:ext cx="372664" cy="320905"/>
          </a:xfrm>
          <a:prstGeom prst="rect">
            <a:avLst/>
          </a:prstGeom>
        </p:spPr>
      </p:pic>
      <p:pic>
        <p:nvPicPr>
          <p:cNvPr id="15" name="Picture 14">
            <a:extLst>
              <a:ext uri="{FF2B5EF4-FFF2-40B4-BE49-F238E27FC236}">
                <a16:creationId xmlns:a16="http://schemas.microsoft.com/office/drawing/2014/main" id="{D7936676-4DEE-5DD9-F6EB-D19C7EEDA4AB}"/>
              </a:ext>
            </a:extLst>
          </p:cNvPr>
          <p:cNvPicPr>
            <a:picLocks noChangeAspect="1"/>
          </p:cNvPicPr>
          <p:nvPr/>
        </p:nvPicPr>
        <p:blipFill>
          <a:blip r:embed="rId6"/>
          <a:stretch>
            <a:fillRect/>
          </a:stretch>
        </p:blipFill>
        <p:spPr>
          <a:xfrm>
            <a:off x="2427759" y="1603034"/>
            <a:ext cx="246911" cy="274345"/>
          </a:xfrm>
          <a:prstGeom prst="rect">
            <a:avLst/>
          </a:prstGeom>
        </p:spPr>
      </p:pic>
      <p:pic>
        <p:nvPicPr>
          <p:cNvPr id="16" name="Picture 15">
            <a:extLst>
              <a:ext uri="{FF2B5EF4-FFF2-40B4-BE49-F238E27FC236}">
                <a16:creationId xmlns:a16="http://schemas.microsoft.com/office/drawing/2014/main" id="{F0E68B75-8C3B-3FC7-2240-A4D90A239AFF}"/>
              </a:ext>
            </a:extLst>
          </p:cNvPr>
          <p:cNvPicPr>
            <a:picLocks noChangeAspect="1"/>
          </p:cNvPicPr>
          <p:nvPr/>
        </p:nvPicPr>
        <p:blipFill>
          <a:blip r:embed="rId7"/>
          <a:stretch>
            <a:fillRect/>
          </a:stretch>
        </p:blipFill>
        <p:spPr>
          <a:xfrm>
            <a:off x="2347948" y="1906315"/>
            <a:ext cx="372664" cy="320905"/>
          </a:xfrm>
          <a:prstGeom prst="rect">
            <a:avLst/>
          </a:prstGeom>
        </p:spPr>
      </p:pic>
      <p:pic>
        <p:nvPicPr>
          <p:cNvPr id="19" name="Picture 18">
            <a:extLst>
              <a:ext uri="{FF2B5EF4-FFF2-40B4-BE49-F238E27FC236}">
                <a16:creationId xmlns:a16="http://schemas.microsoft.com/office/drawing/2014/main" id="{34E8ECD2-8606-22E7-0B28-96A0958FD815}"/>
              </a:ext>
            </a:extLst>
          </p:cNvPr>
          <p:cNvPicPr>
            <a:picLocks noChangeAspect="1"/>
          </p:cNvPicPr>
          <p:nvPr/>
        </p:nvPicPr>
        <p:blipFill>
          <a:blip r:embed="rId6"/>
          <a:stretch>
            <a:fillRect/>
          </a:stretch>
        </p:blipFill>
        <p:spPr>
          <a:xfrm>
            <a:off x="4659348" y="1602301"/>
            <a:ext cx="246911" cy="274345"/>
          </a:xfrm>
          <a:prstGeom prst="rect">
            <a:avLst/>
          </a:prstGeom>
        </p:spPr>
      </p:pic>
      <p:pic>
        <p:nvPicPr>
          <p:cNvPr id="20" name="Picture 19">
            <a:extLst>
              <a:ext uri="{FF2B5EF4-FFF2-40B4-BE49-F238E27FC236}">
                <a16:creationId xmlns:a16="http://schemas.microsoft.com/office/drawing/2014/main" id="{BD197DA5-36B3-C7EA-0A15-328B09C7DFA9}"/>
              </a:ext>
            </a:extLst>
          </p:cNvPr>
          <p:cNvPicPr>
            <a:picLocks noChangeAspect="1"/>
          </p:cNvPicPr>
          <p:nvPr/>
        </p:nvPicPr>
        <p:blipFill>
          <a:blip r:embed="rId7"/>
          <a:stretch>
            <a:fillRect/>
          </a:stretch>
        </p:blipFill>
        <p:spPr>
          <a:xfrm>
            <a:off x="4596471" y="1905582"/>
            <a:ext cx="372664" cy="320905"/>
          </a:xfrm>
          <a:prstGeom prst="rect">
            <a:avLst/>
          </a:prstGeom>
        </p:spPr>
      </p:pic>
      <p:pic>
        <p:nvPicPr>
          <p:cNvPr id="21" name="Picture 20">
            <a:extLst>
              <a:ext uri="{FF2B5EF4-FFF2-40B4-BE49-F238E27FC236}">
                <a16:creationId xmlns:a16="http://schemas.microsoft.com/office/drawing/2014/main" id="{A142619C-AAB0-4233-8CB1-60548859B456}"/>
              </a:ext>
            </a:extLst>
          </p:cNvPr>
          <p:cNvPicPr>
            <a:picLocks noChangeAspect="1"/>
          </p:cNvPicPr>
          <p:nvPr/>
        </p:nvPicPr>
        <p:blipFill>
          <a:blip r:embed="rId6"/>
          <a:stretch>
            <a:fillRect/>
          </a:stretch>
        </p:blipFill>
        <p:spPr>
          <a:xfrm>
            <a:off x="6826394" y="1594248"/>
            <a:ext cx="246911" cy="274345"/>
          </a:xfrm>
          <a:prstGeom prst="rect">
            <a:avLst/>
          </a:prstGeom>
        </p:spPr>
      </p:pic>
      <p:pic>
        <p:nvPicPr>
          <p:cNvPr id="22" name="Picture 21">
            <a:extLst>
              <a:ext uri="{FF2B5EF4-FFF2-40B4-BE49-F238E27FC236}">
                <a16:creationId xmlns:a16="http://schemas.microsoft.com/office/drawing/2014/main" id="{3FB7307A-997F-1C38-CE5A-7E3DD5707FC5}"/>
              </a:ext>
            </a:extLst>
          </p:cNvPr>
          <p:cNvPicPr>
            <a:picLocks noChangeAspect="1"/>
          </p:cNvPicPr>
          <p:nvPr/>
        </p:nvPicPr>
        <p:blipFill>
          <a:blip r:embed="rId7"/>
          <a:stretch>
            <a:fillRect/>
          </a:stretch>
        </p:blipFill>
        <p:spPr>
          <a:xfrm>
            <a:off x="6763517" y="1897529"/>
            <a:ext cx="372664" cy="320905"/>
          </a:xfrm>
          <a:prstGeom prst="rect">
            <a:avLst/>
          </a:prstGeom>
        </p:spPr>
      </p:pic>
      <p:sp>
        <p:nvSpPr>
          <p:cNvPr id="24" name="内容占位符 3">
            <a:extLst>
              <a:ext uri="{FF2B5EF4-FFF2-40B4-BE49-F238E27FC236}">
                <a16:creationId xmlns:a16="http://schemas.microsoft.com/office/drawing/2014/main" id="{E80A7CF2-8F93-5CC7-FADE-1B3BE7BDE19B}"/>
              </a:ext>
            </a:extLst>
          </p:cNvPr>
          <p:cNvSpPr>
            <a:spLocks noGrp="1"/>
          </p:cNvSpPr>
          <p:nvPr/>
        </p:nvSpPr>
        <p:spPr>
          <a:xfrm>
            <a:off x="7073305" y="1297348"/>
            <a:ext cx="2306015" cy="1388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ts val="0"/>
              </a:spcAft>
              <a:buNone/>
            </a:pPr>
            <a:r>
              <a:rPr lang="en-US" altLang="zh-CN" sz="1100" b="1" dirty="0">
                <a:solidFill>
                  <a:schemeClr val="tx1"/>
                </a:solidFill>
                <a:latin typeface="Arial" panose="020B0604020202020204" pitchFamily="34" charset="0"/>
                <a:ea typeface="汉仪正圆-45S" panose="00020600040101010101" charset="-122"/>
                <a:cs typeface="Arial" panose="020B0604020202020204" pitchFamily="34" charset="0"/>
                <a:sym typeface="+mn-ea"/>
              </a:rPr>
              <a:t>Semarang Industrial Park </a:t>
            </a:r>
          </a:p>
          <a:p>
            <a:pPr marL="0" indent="0">
              <a:lnSpc>
                <a:spcPct val="100000"/>
              </a:lnSpc>
              <a:spcBef>
                <a:spcPts val="0"/>
              </a:spcBef>
              <a:spcAft>
                <a:spcPts val="0"/>
              </a:spcAft>
              <a:buNone/>
            </a:pPr>
            <a:endParaRPr lang="zh-CN" altLang="en-US" sz="1100" b="1" dirty="0">
              <a:latin typeface="Arial" panose="020B0604020202020204" pitchFamily="34" charset="0"/>
              <a:ea typeface="汉仪正圆-45S" panose="00020600040101010101" charset="-122"/>
              <a:cs typeface="Arial" panose="020B0604020202020204" pitchFamily="34" charset="0"/>
              <a:sym typeface="+mn-ea"/>
            </a:endParaRPr>
          </a:p>
          <a:p>
            <a:pPr marL="0" indent="0">
              <a:lnSpc>
                <a:spcPct val="100000"/>
              </a:lnSpc>
              <a:spcBef>
                <a:spcPts val="0"/>
              </a:spcBef>
              <a:spcAft>
                <a:spcPts val="0"/>
              </a:spcAft>
              <a:buFont typeface="Wingdings" panose="05000000000000000000" charset="0"/>
              <a:buNone/>
            </a:pPr>
            <a:r>
              <a:rPr lang="fr-FR" altLang="zh-CN" sz="1100" dirty="0">
                <a:latin typeface="Arial" panose="020B0604020202020204" pitchFamily="34" charset="0"/>
                <a:ea typeface="汉仪正圆-45S" panose="00020600040101010101" charset="-122"/>
                <a:cs typeface="Arial" panose="020B0604020202020204" pitchFamily="34" charset="0"/>
              </a:rPr>
              <a:t>Semarang, </a:t>
            </a:r>
            <a:r>
              <a:rPr lang="fr-FR" altLang="zh-CN" sz="1100" dirty="0" err="1">
                <a:latin typeface="Arial" panose="020B0604020202020204" pitchFamily="34" charset="0"/>
                <a:ea typeface="汉仪正圆-45S" panose="00020600040101010101" charset="-122"/>
                <a:cs typeface="Arial" panose="020B0604020202020204" pitchFamily="34" charset="0"/>
              </a:rPr>
              <a:t>Indonesia</a:t>
            </a:r>
            <a:endParaRPr lang="fr-FR" altLang="zh-CN" sz="1100" dirty="0">
              <a:latin typeface="Arial" panose="020B0604020202020204" pitchFamily="34" charset="0"/>
              <a:ea typeface="汉仪正圆-45S" panose="00020600040101010101" charset="-122"/>
              <a:cs typeface="Arial" panose="020B0604020202020204" pitchFamily="34" charset="0"/>
            </a:endParaRPr>
          </a:p>
          <a:p>
            <a:pPr marL="0" indent="0">
              <a:lnSpc>
                <a:spcPct val="100000"/>
              </a:lnSpc>
              <a:spcBef>
                <a:spcPts val="0"/>
              </a:spcBef>
              <a:spcAft>
                <a:spcPts val="0"/>
              </a:spcAft>
              <a:buFont typeface="Wingdings" panose="05000000000000000000" charset="0"/>
              <a:buNone/>
            </a:pPr>
            <a:endParaRPr lang="en-US" sz="1100" dirty="0">
              <a:solidFill>
                <a:schemeClr val="tx1"/>
              </a:solidFill>
              <a:latin typeface="Arial" panose="020B0604020202020204" pitchFamily="34" charset="0"/>
              <a:ea typeface="汉仪正圆-45S" panose="00020600040101010101" charset="-122"/>
              <a:cs typeface="Arial" panose="020B0604020202020204" pitchFamily="34" charset="0"/>
            </a:endParaRPr>
          </a:p>
          <a:p>
            <a:pPr marL="0" indent="0">
              <a:lnSpc>
                <a:spcPct val="100000"/>
              </a:lnSpc>
              <a:spcBef>
                <a:spcPts val="0"/>
              </a:spcBef>
              <a:spcAft>
                <a:spcPts val="0"/>
              </a:spcAft>
              <a:buFont typeface="Wingdings" panose="05000000000000000000" charset="0"/>
              <a:buNone/>
            </a:pPr>
            <a:r>
              <a:rPr lang="en-US" sz="1100" dirty="0">
                <a:solidFill>
                  <a:schemeClr val="tx1"/>
                </a:solidFill>
                <a:latin typeface="Arial" panose="020B0604020202020204" pitchFamily="34" charset="0"/>
                <a:ea typeface="汉仪正圆-45S" panose="00020600040101010101" charset="-122"/>
                <a:cs typeface="Arial" panose="020B0604020202020204" pitchFamily="34" charset="0"/>
              </a:rPr>
              <a:t>2GW in </a:t>
            </a:r>
            <a:r>
              <a:rPr lang="en-US" sz="1100" dirty="0">
                <a:latin typeface="Arial" panose="020B0604020202020204" pitchFamily="34" charset="0"/>
                <a:ea typeface="汉仪正圆-45S" panose="00020600040101010101" charset="-122"/>
                <a:cs typeface="Arial" panose="020B0604020202020204" pitchFamily="34" charset="0"/>
              </a:rPr>
              <a:t>solar modules</a:t>
            </a:r>
            <a:endParaRPr sz="1100" dirty="0">
              <a:solidFill>
                <a:schemeClr val="tx1"/>
              </a:solidFill>
              <a:latin typeface="Arial" panose="020B0604020202020204" pitchFamily="34" charset="0"/>
              <a:ea typeface="汉仪正圆-45S" panose="00020600040101010101" charset="-122"/>
              <a:cs typeface="Arial" panose="020B0604020202020204" pitchFamily="34" charset="0"/>
            </a:endParaRPr>
          </a:p>
        </p:txBody>
      </p:sp>
      <p:sp>
        <p:nvSpPr>
          <p:cNvPr id="2" name="Slide Number Placeholder 1">
            <a:extLst>
              <a:ext uri="{FF2B5EF4-FFF2-40B4-BE49-F238E27FC236}">
                <a16:creationId xmlns:a16="http://schemas.microsoft.com/office/drawing/2014/main" id="{EDD582D3-819C-D039-36DC-8F322291EC48}"/>
              </a:ext>
            </a:extLst>
          </p:cNvPr>
          <p:cNvSpPr>
            <a:spLocks noGrp="1"/>
          </p:cNvSpPr>
          <p:nvPr>
            <p:ph type="sldNum" sz="quarter" idx="14"/>
          </p:nvPr>
        </p:nvSpPr>
        <p:spPr/>
        <p:txBody>
          <a:bodyPr/>
          <a:lstStyle/>
          <a:p>
            <a:pPr algn="r"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13</a:t>
            </a:fld>
            <a:endParaRPr lang="zh-CN" altLang="en-US" strike="noStrike" noProof="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AD290D-3D4E-2784-65D1-5CC29B2FD5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75" t="9154"/>
          <a:stretch/>
        </p:blipFill>
        <p:spPr>
          <a:xfrm>
            <a:off x="3300575" y="2786522"/>
            <a:ext cx="2537057" cy="1719570"/>
          </a:xfrm>
          <a:prstGeom prst="rect">
            <a:avLst/>
          </a:prstGeom>
        </p:spPr>
      </p:pic>
      <p:pic>
        <p:nvPicPr>
          <p:cNvPr id="2" name="Picture 1">
            <a:extLst>
              <a:ext uri="{FF2B5EF4-FFF2-40B4-BE49-F238E27FC236}">
                <a16:creationId xmlns:a16="http://schemas.microsoft.com/office/drawing/2014/main" id="{1DC11A6E-DB7F-374B-26BC-8C0046BF3A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sp>
        <p:nvSpPr>
          <p:cNvPr id="3" name="文本框 1">
            <a:extLst>
              <a:ext uri="{FF2B5EF4-FFF2-40B4-BE49-F238E27FC236}">
                <a16:creationId xmlns:a16="http://schemas.microsoft.com/office/drawing/2014/main" id="{AE1B1A7A-BC30-3D24-387F-3A69EB125651}"/>
              </a:ext>
            </a:extLst>
          </p:cNvPr>
          <p:cNvSpPr txBox="1"/>
          <p:nvPr/>
        </p:nvSpPr>
        <p:spPr>
          <a:xfrm>
            <a:off x="403384" y="138112"/>
            <a:ext cx="4529224"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Existing Production Facilities</a:t>
            </a:r>
          </a:p>
        </p:txBody>
      </p:sp>
      <p:pic>
        <p:nvPicPr>
          <p:cNvPr id="7" name="Picture 6">
            <a:extLst>
              <a:ext uri="{FF2B5EF4-FFF2-40B4-BE49-F238E27FC236}">
                <a16:creationId xmlns:a16="http://schemas.microsoft.com/office/drawing/2014/main" id="{47D98840-82EA-63CC-71CF-CD7569C697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385" y="759197"/>
            <a:ext cx="2544403" cy="1676319"/>
          </a:xfrm>
          <a:prstGeom prst="rect">
            <a:avLst/>
          </a:prstGeom>
        </p:spPr>
      </p:pic>
      <p:pic>
        <p:nvPicPr>
          <p:cNvPr id="9" name="Picture 8">
            <a:extLst>
              <a:ext uri="{FF2B5EF4-FFF2-40B4-BE49-F238E27FC236}">
                <a16:creationId xmlns:a16="http://schemas.microsoft.com/office/drawing/2014/main" id="{98249977-7D53-F955-7A8B-89B57486B4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5417" y="742307"/>
            <a:ext cx="2544404" cy="1698113"/>
          </a:xfrm>
          <a:prstGeom prst="rect">
            <a:avLst/>
          </a:prstGeom>
        </p:spPr>
      </p:pic>
      <p:pic>
        <p:nvPicPr>
          <p:cNvPr id="11" name="Picture 10">
            <a:extLst>
              <a:ext uri="{FF2B5EF4-FFF2-40B4-BE49-F238E27FC236}">
                <a16:creationId xmlns:a16="http://schemas.microsoft.com/office/drawing/2014/main" id="{2728ACA3-D4F8-46DC-E5DB-241732F1CB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384" y="2787044"/>
            <a:ext cx="2537056" cy="1693209"/>
          </a:xfrm>
          <a:prstGeom prst="rect">
            <a:avLst/>
          </a:prstGeom>
        </p:spPr>
      </p:pic>
      <p:pic>
        <p:nvPicPr>
          <p:cNvPr id="22" name="Picture 21">
            <a:extLst>
              <a:ext uri="{FF2B5EF4-FFF2-40B4-BE49-F238E27FC236}">
                <a16:creationId xmlns:a16="http://schemas.microsoft.com/office/drawing/2014/main" id="{458A6607-9F17-835C-4439-FBEAC539DE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1985" y="2786523"/>
            <a:ext cx="2537836" cy="1693730"/>
          </a:xfrm>
          <a:prstGeom prst="rect">
            <a:avLst/>
          </a:prstGeom>
        </p:spPr>
      </p:pic>
      <p:sp>
        <p:nvSpPr>
          <p:cNvPr id="24" name="TextBox 23">
            <a:extLst>
              <a:ext uri="{FF2B5EF4-FFF2-40B4-BE49-F238E27FC236}">
                <a16:creationId xmlns:a16="http://schemas.microsoft.com/office/drawing/2014/main" id="{E31CA1C6-7D2C-9AA5-677C-CA216176708B}"/>
              </a:ext>
            </a:extLst>
          </p:cNvPr>
          <p:cNvSpPr txBox="1"/>
          <p:nvPr/>
        </p:nvSpPr>
        <p:spPr>
          <a:xfrm>
            <a:off x="2341840" y="4696878"/>
            <a:ext cx="6355429" cy="261610"/>
          </a:xfrm>
          <a:prstGeom prst="rect">
            <a:avLst/>
          </a:prstGeom>
          <a:noFill/>
        </p:spPr>
        <p:txBody>
          <a:bodyPr wrap="square">
            <a:spAutoFit/>
          </a:bodyPr>
          <a:lstStyle/>
          <a:p>
            <a:r>
              <a:rPr lang="en-US" altLang="zh-CN" sz="1100" b="1" dirty="0">
                <a:latin typeface="Arial" panose="020B0604020202020204" pitchFamily="34" charset="0"/>
                <a:ea typeface="微软雅黑" panose="020B0503020204020204" pitchFamily="34" charset="-122"/>
                <a:cs typeface="Arial" panose="020B0604020202020204" pitchFamily="34" charset="0"/>
                <a:sym typeface="+mn-ea"/>
              </a:rPr>
              <a:t>AUTOMATION, DIGITIZATION, DUST-FREE AND 24-HOUR OPERATION</a:t>
            </a:r>
            <a:endParaRPr lang="en-US" sz="1100" b="1" dirty="0"/>
          </a:p>
        </p:txBody>
      </p:sp>
      <p:pic>
        <p:nvPicPr>
          <p:cNvPr id="14" name="Picture 13">
            <a:extLst>
              <a:ext uri="{FF2B5EF4-FFF2-40B4-BE49-F238E27FC236}">
                <a16:creationId xmlns:a16="http://schemas.microsoft.com/office/drawing/2014/main" id="{ED623FE7-7DEC-C505-A2A5-7D841D30EB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00576" y="759197"/>
            <a:ext cx="2537057" cy="1693209"/>
          </a:xfrm>
          <a:prstGeom prst="rect">
            <a:avLst/>
          </a:prstGeom>
        </p:spPr>
      </p:pic>
      <p:sp>
        <p:nvSpPr>
          <p:cNvPr id="4" name="Slide Number Placeholder 3">
            <a:extLst>
              <a:ext uri="{FF2B5EF4-FFF2-40B4-BE49-F238E27FC236}">
                <a16:creationId xmlns:a16="http://schemas.microsoft.com/office/drawing/2014/main" id="{EFE4D4AF-4CC7-D7A1-BEBB-AA64514E986D}"/>
              </a:ext>
            </a:extLst>
          </p:cNvPr>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14</a:t>
            </a:fld>
            <a:endParaRPr lang="zh-CN" altLang="en-US" strike="noStrike" noProof="1">
              <a:latin typeface="等线" panose="02010600030101010101" pitchFamily="2" charset="-122"/>
            </a:endParaRPr>
          </a:p>
        </p:txBody>
      </p:sp>
    </p:spTree>
    <p:extLst>
      <p:ext uri="{BB962C8B-B14F-4D97-AF65-F5344CB8AC3E}">
        <p14:creationId xmlns:p14="http://schemas.microsoft.com/office/powerpoint/2010/main" val="650763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B07439-6D4D-A167-23FC-0E34A4E1EB93}"/>
              </a:ext>
            </a:extLst>
          </p:cNvPr>
          <p:cNvPicPr>
            <a:picLocks noChangeAspect="1"/>
          </p:cNvPicPr>
          <p:nvPr/>
        </p:nvPicPr>
        <p:blipFill rotWithShape="1">
          <a:blip r:embed="rId2">
            <a:extLst>
              <a:ext uri="{28A0092B-C50C-407E-A947-70E740481C1C}">
                <a14:useLocalDpi xmlns:a14="http://schemas.microsoft.com/office/drawing/2010/main" val="0"/>
              </a:ext>
            </a:extLst>
          </a:blip>
          <a:srcRect t="28422" b="15741"/>
          <a:stretch/>
        </p:blipFill>
        <p:spPr>
          <a:xfrm>
            <a:off x="0" y="0"/>
            <a:ext cx="9249878" cy="5143500"/>
          </a:xfrm>
          <a:prstGeom prst="rect">
            <a:avLst/>
          </a:prstGeom>
        </p:spPr>
      </p:pic>
      <p:sp>
        <p:nvSpPr>
          <p:cNvPr id="4" name="TextBox 3">
            <a:extLst>
              <a:ext uri="{FF2B5EF4-FFF2-40B4-BE49-F238E27FC236}">
                <a16:creationId xmlns:a16="http://schemas.microsoft.com/office/drawing/2014/main" id="{3B3A2C6A-B826-C547-4C40-DD1574DFE77D}"/>
              </a:ext>
            </a:extLst>
          </p:cNvPr>
          <p:cNvSpPr txBox="1"/>
          <p:nvPr/>
        </p:nvSpPr>
        <p:spPr>
          <a:xfrm>
            <a:off x="644576" y="458005"/>
            <a:ext cx="5523877" cy="427746"/>
          </a:xfrm>
          <a:prstGeom prst="rect">
            <a:avLst/>
          </a:prstGeom>
          <a:noFill/>
        </p:spPr>
        <p:txBody>
          <a:bodyPr wrap="square" rtlCol="0">
            <a:spAutoFit/>
          </a:bodyPr>
          <a:lstStyle/>
          <a:p>
            <a:pPr>
              <a:lnSpc>
                <a:spcPct val="120000"/>
              </a:lnSpc>
            </a:pPr>
            <a:r>
              <a:rPr lang="en-US" altLang="zh-CN" sz="2000" noProof="1">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sym typeface="+mn-ea"/>
              </a:rPr>
              <a:t>Integrated Solar Solutions Provider</a:t>
            </a:r>
          </a:p>
        </p:txBody>
      </p:sp>
    </p:spTree>
    <p:extLst>
      <p:ext uri="{BB962C8B-B14F-4D97-AF65-F5344CB8AC3E}">
        <p14:creationId xmlns:p14="http://schemas.microsoft.com/office/powerpoint/2010/main" val="2599885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F837EF-9437-CF61-1CE2-DB632DC7D275}"/>
              </a:ext>
            </a:extLst>
          </p:cNvPr>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16</a:t>
            </a:fld>
            <a:endParaRPr lang="zh-CN" altLang="en-US" strike="noStrike" noProof="1">
              <a:latin typeface="等线" panose="02010600030101010101" pitchFamily="2" charset="-122"/>
            </a:endParaRPr>
          </a:p>
        </p:txBody>
      </p:sp>
      <p:pic>
        <p:nvPicPr>
          <p:cNvPr id="4" name="Picture 3">
            <a:extLst>
              <a:ext uri="{FF2B5EF4-FFF2-40B4-BE49-F238E27FC236}">
                <a16:creationId xmlns:a16="http://schemas.microsoft.com/office/drawing/2014/main" id="{3CB6A852-B6B2-A951-1813-509E33FDF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76"/>
            <a:ext cx="9144000" cy="5136548"/>
          </a:xfrm>
          <a:prstGeom prst="rect">
            <a:avLst/>
          </a:prstGeom>
        </p:spPr>
      </p:pic>
      <p:pic>
        <p:nvPicPr>
          <p:cNvPr id="7" name="Picture 6">
            <a:extLst>
              <a:ext uri="{FF2B5EF4-FFF2-40B4-BE49-F238E27FC236}">
                <a16:creationId xmlns:a16="http://schemas.microsoft.com/office/drawing/2014/main" id="{3FB5A734-437D-92AF-590A-4ED12CE4CA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7684" y="296824"/>
            <a:ext cx="1085938" cy="252669"/>
          </a:xfrm>
          <a:prstGeom prst="rect">
            <a:avLst/>
          </a:prstGeom>
        </p:spPr>
      </p:pic>
      <p:sp>
        <p:nvSpPr>
          <p:cNvPr id="8" name="文本框 1">
            <a:extLst>
              <a:ext uri="{FF2B5EF4-FFF2-40B4-BE49-F238E27FC236}">
                <a16:creationId xmlns:a16="http://schemas.microsoft.com/office/drawing/2014/main" id="{566B0350-561F-DF26-B89B-D4D256342A8E}"/>
              </a:ext>
            </a:extLst>
          </p:cNvPr>
          <p:cNvSpPr txBox="1"/>
          <p:nvPr/>
        </p:nvSpPr>
        <p:spPr>
          <a:xfrm>
            <a:off x="326368" y="141017"/>
            <a:ext cx="4687947"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Industrial and commercial</a:t>
            </a:r>
          </a:p>
        </p:txBody>
      </p:sp>
      <p:sp>
        <p:nvSpPr>
          <p:cNvPr id="10" name="TextBox 9">
            <a:extLst>
              <a:ext uri="{FF2B5EF4-FFF2-40B4-BE49-F238E27FC236}">
                <a16:creationId xmlns:a16="http://schemas.microsoft.com/office/drawing/2014/main" id="{27F3BBA0-454F-2A69-336B-9B2D347EE0BB}"/>
              </a:ext>
            </a:extLst>
          </p:cNvPr>
          <p:cNvSpPr txBox="1"/>
          <p:nvPr/>
        </p:nvSpPr>
        <p:spPr>
          <a:xfrm>
            <a:off x="326368" y="549493"/>
            <a:ext cx="4572000" cy="261610"/>
          </a:xfrm>
          <a:prstGeom prst="rect">
            <a:avLst/>
          </a:prstGeom>
          <a:noFill/>
        </p:spPr>
        <p:txBody>
          <a:bodyPr wrap="square">
            <a:spAutoFit/>
          </a:bodyPr>
          <a:lstStyle/>
          <a:p>
            <a:r>
              <a:rPr lang="en-US" altLang="zh-CN" sz="1050" b="1" noProof="1">
                <a:latin typeface="Arial" panose="020B0604020202020204" pitchFamily="34" charset="0"/>
                <a:ea typeface="微软雅黑" panose="020B0503020204020204" pitchFamily="34" charset="-122"/>
                <a:cs typeface="Arial" panose="020B0604020202020204" pitchFamily="34" charset="0"/>
                <a:sym typeface="+mn-ea"/>
              </a:rPr>
              <a:t>distributed photovoltaic grid-connected power generation system</a:t>
            </a:r>
            <a:endParaRPr lang="en-US" sz="1050" dirty="0"/>
          </a:p>
        </p:txBody>
      </p:sp>
    </p:spTree>
    <p:extLst>
      <p:ext uri="{BB962C8B-B14F-4D97-AF65-F5344CB8AC3E}">
        <p14:creationId xmlns:p14="http://schemas.microsoft.com/office/powerpoint/2010/main" val="2807933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43BAAD-68F0-CD32-52C7-F9FC652B3D6F}"/>
              </a:ext>
            </a:extLst>
          </p:cNvPr>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17</a:t>
            </a:fld>
            <a:endParaRPr lang="zh-CN" altLang="en-US" strike="noStrike" noProof="1">
              <a:latin typeface="等线" panose="02010600030101010101" pitchFamily="2" charset="-122"/>
            </a:endParaRPr>
          </a:p>
        </p:txBody>
      </p:sp>
      <p:pic>
        <p:nvPicPr>
          <p:cNvPr id="3" name="Picture 2">
            <a:extLst>
              <a:ext uri="{FF2B5EF4-FFF2-40B4-BE49-F238E27FC236}">
                <a16:creationId xmlns:a16="http://schemas.microsoft.com/office/drawing/2014/main" id="{95D8765C-9032-B136-353A-293C841B08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07" y="1108209"/>
            <a:ext cx="4781299" cy="3187532"/>
          </a:xfrm>
          <a:prstGeom prst="rect">
            <a:avLst/>
          </a:prstGeom>
        </p:spPr>
      </p:pic>
      <p:pic>
        <p:nvPicPr>
          <p:cNvPr id="4" name="Picture 3">
            <a:extLst>
              <a:ext uri="{FF2B5EF4-FFF2-40B4-BE49-F238E27FC236}">
                <a16:creationId xmlns:a16="http://schemas.microsoft.com/office/drawing/2014/main" id="{5ECCA051-F15A-64E9-4D5C-398D5BBADC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76"/>
          <a:stretch/>
        </p:blipFill>
        <p:spPr>
          <a:xfrm>
            <a:off x="4753378" y="636722"/>
            <a:ext cx="4285814" cy="3530429"/>
          </a:xfrm>
          <a:prstGeom prst="rect">
            <a:avLst/>
          </a:prstGeom>
        </p:spPr>
      </p:pic>
      <p:pic>
        <p:nvPicPr>
          <p:cNvPr id="5" name="Picture 4">
            <a:extLst>
              <a:ext uri="{FF2B5EF4-FFF2-40B4-BE49-F238E27FC236}">
                <a16:creationId xmlns:a16="http://schemas.microsoft.com/office/drawing/2014/main" id="{46727B5F-5616-F4DF-0501-8E111F4F7A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7684" y="296824"/>
            <a:ext cx="1085938" cy="252669"/>
          </a:xfrm>
          <a:prstGeom prst="rect">
            <a:avLst/>
          </a:prstGeom>
        </p:spPr>
      </p:pic>
      <p:sp>
        <p:nvSpPr>
          <p:cNvPr id="6" name="文本框 1">
            <a:extLst>
              <a:ext uri="{FF2B5EF4-FFF2-40B4-BE49-F238E27FC236}">
                <a16:creationId xmlns:a16="http://schemas.microsoft.com/office/drawing/2014/main" id="{949FBC7F-573C-16A2-D2C0-762B4D14CE86}"/>
              </a:ext>
            </a:extLst>
          </p:cNvPr>
          <p:cNvSpPr txBox="1"/>
          <p:nvPr/>
        </p:nvSpPr>
        <p:spPr>
          <a:xfrm>
            <a:off x="326368" y="141017"/>
            <a:ext cx="5669583"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Portable Outdoor and Residential Solution </a:t>
            </a:r>
          </a:p>
        </p:txBody>
      </p:sp>
    </p:spTree>
    <p:extLst>
      <p:ext uri="{BB962C8B-B14F-4D97-AF65-F5344CB8AC3E}">
        <p14:creationId xmlns:p14="http://schemas.microsoft.com/office/powerpoint/2010/main" val="599896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hidden="1"/>
          <p:cNvSpPr/>
          <p:nvPr/>
        </p:nvSpPr>
        <p:spPr>
          <a:xfrm>
            <a:off x="4112419" y="1364933"/>
            <a:ext cx="4873466" cy="3158014"/>
          </a:xfrm>
          <a:prstGeom prst="rect">
            <a:avLst/>
          </a:prstGeom>
          <a:noFill/>
          <a:ln w="28575">
            <a:solidFill>
              <a:srgbClr val="287B71"/>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82392" y="3846729"/>
            <a:ext cx="4070509" cy="1061829"/>
          </a:xfrm>
          <a:prstGeom prst="rect">
            <a:avLst/>
          </a:prstGeom>
          <a:noFill/>
        </p:spPr>
        <p:txBody>
          <a:bodyPr wrap="square" rtlCol="0" anchor="t">
            <a:spAutoFit/>
          </a:bodyPr>
          <a:lstStyle/>
          <a:p>
            <a:pPr marL="128588" indent="-128588">
              <a:buFont typeface="Arial" panose="020B0604020202020204" pitchFamily="34" charset="0"/>
              <a:buChar char="•"/>
            </a:pPr>
            <a:r>
              <a:rPr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12 years product</a:t>
            </a:r>
            <a:r>
              <a:rPr 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 </a:t>
            </a:r>
            <a:r>
              <a:rPr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workmanship warranty</a:t>
            </a:r>
          </a:p>
          <a:p>
            <a:pPr marL="128588" indent="-128588">
              <a:buFont typeface="Arial" panose="020B0604020202020204" pitchFamily="34" charset="0"/>
              <a:buChar char="•"/>
            </a:pP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Power range</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a:t>
            </a: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single glass 390w~550w</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a:t>
            </a: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dual glass </a:t>
            </a:r>
            <a:r>
              <a:rPr lang="en-US" altLang="zh-CN" sz="900" dirty="0" err="1">
                <a:solidFill>
                  <a:schemeClr val="bg1"/>
                </a:solidFill>
                <a:latin typeface="Arial" panose="020B0604020202020204" pitchFamily="34" charset="0"/>
                <a:ea typeface="汉仪正圆-45S" panose="00020600040101010101" charset="-122"/>
                <a:cs typeface="Arial" panose="020B0604020202020204" pitchFamily="34" charset="0"/>
                <a:sym typeface="+mn-ea"/>
              </a:rPr>
              <a:t>bicacial</a:t>
            </a: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 395w~555w</a:t>
            </a:r>
          </a:p>
          <a:p>
            <a:pPr marL="128588" indent="-128588">
              <a:buFont typeface="Arial" panose="020B0604020202020204" pitchFamily="34" charset="0"/>
              <a:buChar char="•"/>
            </a:pP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182 cell mono panel,25</a:t>
            </a:r>
            <a:r>
              <a:rPr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 years linear power</a:t>
            </a:r>
            <a:r>
              <a:rPr 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 </a:t>
            </a:r>
            <a:r>
              <a:rPr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output warranty</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a:t>
            </a:r>
          </a:p>
          <a:p>
            <a:pPr marL="128588" indent="-128588">
              <a:buFont typeface="Arial" panose="020B0604020202020204" pitchFamily="34" charset="0"/>
              <a:buChar char="•"/>
            </a:pP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1st year power degradation</a:t>
            </a: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 </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no more than 2%.Subsequent annual power degradation</a:t>
            </a: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 </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no more than 0.</a:t>
            </a: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5</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5%</a:t>
            </a:r>
          </a:p>
          <a:p>
            <a:pPr marL="128588" indent="-128588">
              <a:buFont typeface="Arial" panose="020B0604020202020204" pitchFamily="34" charset="0"/>
              <a:buChar char="•"/>
            </a:pP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182 cell mono dual glass panel,</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1st year power degradationno more than 2%.Subsequent annual power degradation</a:t>
            </a: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 </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no more than 0.</a:t>
            </a: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4</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5%</a:t>
            </a:r>
            <a:endPar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endParaRPr>
          </a:p>
        </p:txBody>
      </p:sp>
      <p:pic>
        <p:nvPicPr>
          <p:cNvPr id="4" name="图片 3"/>
          <p:cNvPicPr>
            <a:picLocks noChangeAspect="1"/>
          </p:cNvPicPr>
          <p:nvPr/>
        </p:nvPicPr>
        <p:blipFill rotWithShape="1">
          <a:blip r:embed="rId2"/>
          <a:srcRect b="24688"/>
          <a:stretch/>
        </p:blipFill>
        <p:spPr>
          <a:xfrm>
            <a:off x="250032" y="837869"/>
            <a:ext cx="1841659" cy="1886267"/>
          </a:xfrm>
          <a:prstGeom prst="rect">
            <a:avLst/>
          </a:prstGeom>
        </p:spPr>
      </p:pic>
      <p:pic>
        <p:nvPicPr>
          <p:cNvPr id="7" name="图片 6"/>
          <p:cNvPicPr>
            <a:picLocks noChangeAspect="1"/>
          </p:cNvPicPr>
          <p:nvPr/>
        </p:nvPicPr>
        <p:blipFill rotWithShape="1">
          <a:blip r:embed="rId3"/>
          <a:srcRect b="24708"/>
          <a:stretch/>
        </p:blipFill>
        <p:spPr>
          <a:xfrm>
            <a:off x="2311242" y="837869"/>
            <a:ext cx="1841659" cy="1885761"/>
          </a:xfrm>
          <a:prstGeom prst="rect">
            <a:avLst/>
          </a:prstGeom>
        </p:spPr>
      </p:pic>
      <p:sp>
        <p:nvSpPr>
          <p:cNvPr id="14" name="文本框 13"/>
          <p:cNvSpPr txBox="1"/>
          <p:nvPr/>
        </p:nvSpPr>
        <p:spPr>
          <a:xfrm>
            <a:off x="4863941" y="3854825"/>
            <a:ext cx="4136708" cy="1061829"/>
          </a:xfrm>
          <a:prstGeom prst="rect">
            <a:avLst/>
          </a:prstGeom>
          <a:noFill/>
        </p:spPr>
        <p:txBody>
          <a:bodyPr wrap="square" rtlCol="0" anchor="t">
            <a:spAutoFit/>
          </a:bodyPr>
          <a:lstStyle/>
          <a:p>
            <a:pPr marL="128588" indent="-128588">
              <a:buFont typeface="Arial" panose="020B0604020202020204" pitchFamily="34" charset="0"/>
              <a:buChar char="•"/>
            </a:pPr>
            <a:r>
              <a:rPr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12 years product</a:t>
            </a:r>
            <a:r>
              <a:rPr 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 </a:t>
            </a:r>
            <a:r>
              <a:rPr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workmanship warranty</a:t>
            </a:r>
          </a:p>
          <a:p>
            <a:pPr marL="128588" indent="-128588">
              <a:buFont typeface="Arial" panose="020B0604020202020204" pitchFamily="34" charset="0"/>
              <a:buChar char="•"/>
            </a:pP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Power range</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a:t>
            </a: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single glass 525w~670w</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a:t>
            </a: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dual glass bifacial 525w~670w</a:t>
            </a:r>
          </a:p>
          <a:p>
            <a:pPr marL="128588" indent="-128588">
              <a:buFont typeface="Arial" panose="020B0604020202020204" pitchFamily="34" charset="0"/>
              <a:buChar char="•"/>
            </a:pP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210 cell mono panel,25</a:t>
            </a:r>
            <a:r>
              <a:rPr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 years linear power</a:t>
            </a:r>
            <a:r>
              <a:rPr 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 </a:t>
            </a:r>
            <a:r>
              <a:rPr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output warranty</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a:t>
            </a:r>
          </a:p>
          <a:p>
            <a:pPr marL="128588" indent="-128588">
              <a:buFont typeface="Arial" panose="020B0604020202020204" pitchFamily="34" charset="0"/>
              <a:buChar char="•"/>
            </a:pP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1st year power degradation</a:t>
            </a: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 </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no more than 2%.Subsequent annual power degradation</a:t>
            </a: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 </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no more than 0.</a:t>
            </a: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5</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5%</a:t>
            </a:r>
          </a:p>
          <a:p>
            <a:pPr marL="128588" indent="-128588">
              <a:buFont typeface="Arial" panose="020B0604020202020204" pitchFamily="34" charset="0"/>
              <a:buChar char="•"/>
            </a:pP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210 cell mono dual glass panel,</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1st year power degradationno more than 2%.Subsequent annual power degradation</a:t>
            </a: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 </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no more than 0.</a:t>
            </a:r>
            <a:r>
              <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4</a:t>
            </a:r>
            <a:r>
              <a:rPr lang="zh-CN" altLang="en-US" sz="900" dirty="0">
                <a:solidFill>
                  <a:schemeClr val="bg1"/>
                </a:solidFill>
                <a:latin typeface="Arial" panose="020B0604020202020204" pitchFamily="34" charset="0"/>
                <a:ea typeface="汉仪正圆-45S" panose="00020600040101010101" charset="-122"/>
                <a:cs typeface="Arial" panose="020B0604020202020204" pitchFamily="34" charset="0"/>
                <a:sym typeface="+mn-ea"/>
              </a:rPr>
              <a:t>5%</a:t>
            </a:r>
            <a:endParaRPr lang="en-US" altLang="zh-CN" sz="900" dirty="0">
              <a:solidFill>
                <a:schemeClr val="bg1"/>
              </a:solidFill>
              <a:latin typeface="Arial" panose="020B0604020202020204" pitchFamily="34" charset="0"/>
              <a:ea typeface="汉仪正圆-45S" panose="00020600040101010101" charset="-122"/>
              <a:cs typeface="Arial" panose="020B0604020202020204" pitchFamily="34" charset="0"/>
              <a:sym typeface="+mn-ea"/>
            </a:endParaRPr>
          </a:p>
        </p:txBody>
      </p:sp>
      <p:pic>
        <p:nvPicPr>
          <p:cNvPr id="17" name="图片 16"/>
          <p:cNvPicPr>
            <a:picLocks noChangeAspect="1"/>
          </p:cNvPicPr>
          <p:nvPr/>
        </p:nvPicPr>
        <p:blipFill rotWithShape="1">
          <a:blip r:embed="rId4"/>
          <a:srcRect b="21780"/>
          <a:stretch/>
        </p:blipFill>
        <p:spPr>
          <a:xfrm>
            <a:off x="5030629" y="764527"/>
            <a:ext cx="1841659" cy="1959103"/>
          </a:xfrm>
          <a:prstGeom prst="rect">
            <a:avLst/>
          </a:prstGeom>
        </p:spPr>
      </p:pic>
      <p:pic>
        <p:nvPicPr>
          <p:cNvPr id="18" name="图片 17"/>
          <p:cNvPicPr>
            <a:picLocks noChangeAspect="1"/>
          </p:cNvPicPr>
          <p:nvPr/>
        </p:nvPicPr>
        <p:blipFill rotWithShape="1">
          <a:blip r:embed="rId5"/>
          <a:srcRect b="21780"/>
          <a:stretch/>
        </p:blipFill>
        <p:spPr>
          <a:xfrm>
            <a:off x="7012782" y="764527"/>
            <a:ext cx="1841659" cy="1959103"/>
          </a:xfrm>
          <a:prstGeom prst="rect">
            <a:avLst/>
          </a:prstGeom>
        </p:spPr>
      </p:pic>
      <p:pic>
        <p:nvPicPr>
          <p:cNvPr id="8" name="Picture 7">
            <a:extLst>
              <a:ext uri="{FF2B5EF4-FFF2-40B4-BE49-F238E27FC236}">
                <a16:creationId xmlns:a16="http://schemas.microsoft.com/office/drawing/2014/main" id="{AB539446-010B-0303-BE17-D9E7684ED3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7684" y="296824"/>
            <a:ext cx="1085938" cy="252669"/>
          </a:xfrm>
          <a:prstGeom prst="rect">
            <a:avLst/>
          </a:prstGeom>
        </p:spPr>
      </p:pic>
      <p:sp>
        <p:nvSpPr>
          <p:cNvPr id="9" name="文本框 1">
            <a:extLst>
              <a:ext uri="{FF2B5EF4-FFF2-40B4-BE49-F238E27FC236}">
                <a16:creationId xmlns:a16="http://schemas.microsoft.com/office/drawing/2014/main" id="{E8E5A859-B15C-9AED-52FA-E1EC6FBD8D5C}"/>
              </a:ext>
            </a:extLst>
          </p:cNvPr>
          <p:cNvSpPr txBox="1"/>
          <p:nvPr/>
        </p:nvSpPr>
        <p:spPr>
          <a:xfrm>
            <a:off x="326368" y="141017"/>
            <a:ext cx="4687947"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Solar Panel N-type and P-type</a:t>
            </a:r>
          </a:p>
        </p:txBody>
      </p:sp>
      <p:pic>
        <p:nvPicPr>
          <p:cNvPr id="15" name="Picture 14">
            <a:extLst>
              <a:ext uri="{FF2B5EF4-FFF2-40B4-BE49-F238E27FC236}">
                <a16:creationId xmlns:a16="http://schemas.microsoft.com/office/drawing/2014/main" id="{933C3E64-01BD-274E-B1E0-EB4C03C28E0A}"/>
              </a:ext>
            </a:extLst>
          </p:cNvPr>
          <p:cNvPicPr>
            <a:picLocks noChangeAspect="1"/>
          </p:cNvPicPr>
          <p:nvPr/>
        </p:nvPicPr>
        <p:blipFill>
          <a:blip r:embed="rId7"/>
          <a:stretch>
            <a:fillRect/>
          </a:stretch>
        </p:blipFill>
        <p:spPr>
          <a:xfrm>
            <a:off x="685271" y="895019"/>
            <a:ext cx="714375" cy="238125"/>
          </a:xfrm>
          <a:prstGeom prst="rect">
            <a:avLst/>
          </a:prstGeom>
        </p:spPr>
      </p:pic>
      <p:pic>
        <p:nvPicPr>
          <p:cNvPr id="16" name="Picture 15">
            <a:extLst>
              <a:ext uri="{FF2B5EF4-FFF2-40B4-BE49-F238E27FC236}">
                <a16:creationId xmlns:a16="http://schemas.microsoft.com/office/drawing/2014/main" id="{AE813395-E7CA-8E40-68E4-1E81A4533626}"/>
              </a:ext>
            </a:extLst>
          </p:cNvPr>
          <p:cNvPicPr>
            <a:picLocks noChangeAspect="1"/>
          </p:cNvPicPr>
          <p:nvPr/>
        </p:nvPicPr>
        <p:blipFill>
          <a:blip r:embed="rId7"/>
          <a:stretch>
            <a:fillRect/>
          </a:stretch>
        </p:blipFill>
        <p:spPr>
          <a:xfrm>
            <a:off x="2739655" y="928356"/>
            <a:ext cx="714375" cy="238125"/>
          </a:xfrm>
          <a:prstGeom prst="rect">
            <a:avLst/>
          </a:prstGeom>
        </p:spPr>
      </p:pic>
      <p:pic>
        <p:nvPicPr>
          <p:cNvPr id="19" name="Picture 18">
            <a:extLst>
              <a:ext uri="{FF2B5EF4-FFF2-40B4-BE49-F238E27FC236}">
                <a16:creationId xmlns:a16="http://schemas.microsoft.com/office/drawing/2014/main" id="{54FFBD18-1E85-F090-115C-AC0E21D04080}"/>
              </a:ext>
            </a:extLst>
          </p:cNvPr>
          <p:cNvPicPr>
            <a:picLocks noChangeAspect="1"/>
          </p:cNvPicPr>
          <p:nvPr/>
        </p:nvPicPr>
        <p:blipFill>
          <a:blip r:embed="rId7"/>
          <a:stretch>
            <a:fillRect/>
          </a:stretch>
        </p:blipFill>
        <p:spPr>
          <a:xfrm>
            <a:off x="5443538" y="776380"/>
            <a:ext cx="714375" cy="238125"/>
          </a:xfrm>
          <a:prstGeom prst="rect">
            <a:avLst/>
          </a:prstGeom>
        </p:spPr>
      </p:pic>
      <p:pic>
        <p:nvPicPr>
          <p:cNvPr id="20" name="Picture 19">
            <a:extLst>
              <a:ext uri="{FF2B5EF4-FFF2-40B4-BE49-F238E27FC236}">
                <a16:creationId xmlns:a16="http://schemas.microsoft.com/office/drawing/2014/main" id="{6407632D-47DA-8DE5-0884-A57125F200E0}"/>
              </a:ext>
            </a:extLst>
          </p:cNvPr>
          <p:cNvPicPr>
            <a:picLocks noChangeAspect="1"/>
          </p:cNvPicPr>
          <p:nvPr/>
        </p:nvPicPr>
        <p:blipFill>
          <a:blip r:embed="rId7"/>
          <a:stretch>
            <a:fillRect/>
          </a:stretch>
        </p:blipFill>
        <p:spPr>
          <a:xfrm>
            <a:off x="7435475" y="778180"/>
            <a:ext cx="714375" cy="238125"/>
          </a:xfrm>
          <a:prstGeom prst="rect">
            <a:avLst/>
          </a:prstGeom>
        </p:spPr>
      </p:pic>
      <p:sp>
        <p:nvSpPr>
          <p:cNvPr id="25" name="TextBox 24">
            <a:extLst>
              <a:ext uri="{FF2B5EF4-FFF2-40B4-BE49-F238E27FC236}">
                <a16:creationId xmlns:a16="http://schemas.microsoft.com/office/drawing/2014/main" id="{43D33AC3-30E5-9464-DC90-42F85A7D8D07}"/>
              </a:ext>
            </a:extLst>
          </p:cNvPr>
          <p:cNvSpPr txBox="1"/>
          <p:nvPr/>
        </p:nvSpPr>
        <p:spPr>
          <a:xfrm>
            <a:off x="300202" y="1108187"/>
            <a:ext cx="800973" cy="646331"/>
          </a:xfrm>
          <a:prstGeom prst="rect">
            <a:avLst/>
          </a:prstGeom>
          <a:solidFill>
            <a:schemeClr val="bg1"/>
          </a:solidFill>
        </p:spPr>
        <p:txBody>
          <a:bodyPr wrap="square">
            <a:spAutoFit/>
          </a:bodyPr>
          <a:lstStyle/>
          <a:p>
            <a:r>
              <a:rPr lang="en-US" altLang="zh-CN" sz="900" b="1" dirty="0">
                <a:latin typeface="Arial" panose="020B0604020202020204" pitchFamily="34" charset="0"/>
                <a:ea typeface="汉仪正圆-65S" panose="00020600040101010101" charset="-122"/>
                <a:cs typeface="Arial" panose="020B0604020202020204" pitchFamily="34" charset="0"/>
                <a:sym typeface="+mn-ea"/>
              </a:rPr>
              <a:t>182 MBB </a:t>
            </a:r>
          </a:p>
          <a:p>
            <a:r>
              <a:rPr lang="en-US" altLang="zh-CN" sz="900" b="1" dirty="0">
                <a:latin typeface="Arial" panose="020B0604020202020204" pitchFamily="34" charset="0"/>
                <a:ea typeface="汉仪正圆-65S" panose="00020600040101010101" charset="-122"/>
                <a:cs typeface="Arial" panose="020B0604020202020204" pitchFamily="34" charset="0"/>
                <a:sym typeface="+mn-ea"/>
              </a:rPr>
              <a:t>Mono-Perc Half-cell module  </a:t>
            </a:r>
            <a:endParaRPr lang="zh-CN" altLang="en-US" sz="900" b="1" dirty="0">
              <a:latin typeface="Arial" panose="020B0604020202020204" pitchFamily="34" charset="0"/>
              <a:ea typeface="汉仪正圆-65S" panose="00020600040101010101" charset="-122"/>
              <a:cs typeface="Arial" panose="020B0604020202020204" pitchFamily="34" charset="0"/>
              <a:sym typeface="+mn-ea"/>
            </a:endParaRPr>
          </a:p>
        </p:txBody>
      </p:sp>
      <p:sp>
        <p:nvSpPr>
          <p:cNvPr id="29" name="TextBox 28">
            <a:extLst>
              <a:ext uri="{FF2B5EF4-FFF2-40B4-BE49-F238E27FC236}">
                <a16:creationId xmlns:a16="http://schemas.microsoft.com/office/drawing/2014/main" id="{892930A0-A3F3-4E17-E3F0-151C7AC1EFC0}"/>
              </a:ext>
            </a:extLst>
          </p:cNvPr>
          <p:cNvSpPr txBox="1"/>
          <p:nvPr/>
        </p:nvSpPr>
        <p:spPr>
          <a:xfrm>
            <a:off x="2362623" y="1163846"/>
            <a:ext cx="714375" cy="646331"/>
          </a:xfrm>
          <a:prstGeom prst="rect">
            <a:avLst/>
          </a:prstGeom>
          <a:solidFill>
            <a:schemeClr val="bg1"/>
          </a:solidFill>
        </p:spPr>
        <p:txBody>
          <a:bodyPr wrap="square">
            <a:spAutoFit/>
          </a:bodyPr>
          <a:lstStyle/>
          <a:p>
            <a:r>
              <a:rPr lang="en-US" altLang="zh-CN" sz="900" b="1" dirty="0">
                <a:latin typeface="Arial" panose="020B0604020202020204" pitchFamily="34" charset="0"/>
                <a:ea typeface="汉仪正圆-65S" panose="00020600040101010101" charset="-122"/>
                <a:cs typeface="Arial" panose="020B0604020202020204" pitchFamily="34" charset="0"/>
                <a:sym typeface="+mn-ea"/>
              </a:rPr>
              <a:t>182 MBB Bi-facial</a:t>
            </a:r>
          </a:p>
          <a:p>
            <a:r>
              <a:rPr lang="en-US" altLang="zh-CN" sz="900" b="1" dirty="0">
                <a:latin typeface="Arial" panose="020B0604020202020204" pitchFamily="34" charset="0"/>
                <a:ea typeface="汉仪正圆-65S" panose="00020600040101010101" charset="-122"/>
                <a:cs typeface="Arial" panose="020B0604020202020204" pitchFamily="34" charset="0"/>
                <a:sym typeface="+mn-ea"/>
              </a:rPr>
              <a:t>Half-cell module  </a:t>
            </a:r>
            <a:endParaRPr lang="zh-CN" altLang="en-US" sz="900" b="1" dirty="0">
              <a:latin typeface="Arial" panose="020B0604020202020204" pitchFamily="34" charset="0"/>
              <a:ea typeface="汉仪正圆-65S" panose="00020600040101010101" charset="-122"/>
              <a:cs typeface="Arial" panose="020B0604020202020204" pitchFamily="34" charset="0"/>
              <a:sym typeface="+mn-ea"/>
            </a:endParaRPr>
          </a:p>
        </p:txBody>
      </p:sp>
      <p:pic>
        <p:nvPicPr>
          <p:cNvPr id="30" name="Picture 29">
            <a:extLst>
              <a:ext uri="{FF2B5EF4-FFF2-40B4-BE49-F238E27FC236}">
                <a16:creationId xmlns:a16="http://schemas.microsoft.com/office/drawing/2014/main" id="{7ECA7EA7-3ADB-7EBA-64E5-62767465D123}"/>
              </a:ext>
            </a:extLst>
          </p:cNvPr>
          <p:cNvPicPr>
            <a:picLocks noChangeAspect="1"/>
          </p:cNvPicPr>
          <p:nvPr/>
        </p:nvPicPr>
        <p:blipFill>
          <a:blip r:embed="rId8"/>
          <a:stretch>
            <a:fillRect/>
          </a:stretch>
        </p:blipFill>
        <p:spPr>
          <a:xfrm flipV="1">
            <a:off x="2969419" y="1345226"/>
            <a:ext cx="415966" cy="129771"/>
          </a:xfrm>
          <a:prstGeom prst="rect">
            <a:avLst/>
          </a:prstGeom>
        </p:spPr>
      </p:pic>
      <p:sp>
        <p:nvSpPr>
          <p:cNvPr id="31" name="TextBox 30">
            <a:extLst>
              <a:ext uri="{FF2B5EF4-FFF2-40B4-BE49-F238E27FC236}">
                <a16:creationId xmlns:a16="http://schemas.microsoft.com/office/drawing/2014/main" id="{0BE04A70-82CD-8298-88DC-19D69685CA7D}"/>
              </a:ext>
            </a:extLst>
          </p:cNvPr>
          <p:cNvSpPr txBox="1"/>
          <p:nvPr/>
        </p:nvSpPr>
        <p:spPr>
          <a:xfrm>
            <a:off x="7020063" y="1108187"/>
            <a:ext cx="714375" cy="646331"/>
          </a:xfrm>
          <a:prstGeom prst="rect">
            <a:avLst/>
          </a:prstGeom>
          <a:solidFill>
            <a:schemeClr val="bg1"/>
          </a:solidFill>
        </p:spPr>
        <p:txBody>
          <a:bodyPr wrap="square">
            <a:spAutoFit/>
          </a:bodyPr>
          <a:lstStyle/>
          <a:p>
            <a:r>
              <a:rPr lang="en-US" altLang="zh-CN" sz="900" b="1" dirty="0">
                <a:latin typeface="Arial" panose="020B0604020202020204" pitchFamily="34" charset="0"/>
                <a:ea typeface="汉仪正圆-65S" panose="00020600040101010101" charset="-122"/>
                <a:cs typeface="Arial" panose="020B0604020202020204" pitchFamily="34" charset="0"/>
                <a:sym typeface="+mn-ea"/>
              </a:rPr>
              <a:t>210 MBB Bi-facial</a:t>
            </a:r>
          </a:p>
          <a:p>
            <a:r>
              <a:rPr lang="en-US" altLang="zh-CN" sz="900" b="1" dirty="0">
                <a:latin typeface="Arial" panose="020B0604020202020204" pitchFamily="34" charset="0"/>
                <a:ea typeface="汉仪正圆-65S" panose="00020600040101010101" charset="-122"/>
                <a:cs typeface="Arial" panose="020B0604020202020204" pitchFamily="34" charset="0"/>
                <a:sym typeface="+mn-ea"/>
              </a:rPr>
              <a:t>Half-cell module  </a:t>
            </a:r>
            <a:endParaRPr lang="zh-CN" altLang="en-US" sz="900" b="1" dirty="0">
              <a:latin typeface="Arial" panose="020B0604020202020204" pitchFamily="34" charset="0"/>
              <a:ea typeface="汉仪正圆-65S" panose="00020600040101010101" charset="-122"/>
              <a:cs typeface="Arial" panose="020B0604020202020204" pitchFamily="34" charset="0"/>
              <a:sym typeface="+mn-ea"/>
            </a:endParaRPr>
          </a:p>
        </p:txBody>
      </p:sp>
      <p:pic>
        <p:nvPicPr>
          <p:cNvPr id="32" name="Picture 31">
            <a:extLst>
              <a:ext uri="{FF2B5EF4-FFF2-40B4-BE49-F238E27FC236}">
                <a16:creationId xmlns:a16="http://schemas.microsoft.com/office/drawing/2014/main" id="{A3419807-0D68-D7A9-77D3-D7D0D43C34AC}"/>
              </a:ext>
            </a:extLst>
          </p:cNvPr>
          <p:cNvPicPr>
            <a:picLocks noChangeAspect="1"/>
          </p:cNvPicPr>
          <p:nvPr/>
        </p:nvPicPr>
        <p:blipFill>
          <a:blip r:embed="rId8"/>
          <a:stretch>
            <a:fillRect/>
          </a:stretch>
        </p:blipFill>
        <p:spPr>
          <a:xfrm flipV="1">
            <a:off x="7626859" y="1255699"/>
            <a:ext cx="415966" cy="129771"/>
          </a:xfrm>
          <a:prstGeom prst="rect">
            <a:avLst/>
          </a:prstGeom>
        </p:spPr>
      </p:pic>
      <p:pic>
        <p:nvPicPr>
          <p:cNvPr id="34" name="Picture 33">
            <a:extLst>
              <a:ext uri="{FF2B5EF4-FFF2-40B4-BE49-F238E27FC236}">
                <a16:creationId xmlns:a16="http://schemas.microsoft.com/office/drawing/2014/main" id="{065FB3B9-C39F-5824-AA98-9A525224E756}"/>
              </a:ext>
            </a:extLst>
          </p:cNvPr>
          <p:cNvPicPr>
            <a:picLocks noChangeAspect="1"/>
          </p:cNvPicPr>
          <p:nvPr/>
        </p:nvPicPr>
        <p:blipFill>
          <a:blip r:embed="rId8"/>
          <a:stretch>
            <a:fillRect/>
          </a:stretch>
        </p:blipFill>
        <p:spPr>
          <a:xfrm flipV="1">
            <a:off x="5678256" y="1272633"/>
            <a:ext cx="415966" cy="129771"/>
          </a:xfrm>
          <a:prstGeom prst="rect">
            <a:avLst/>
          </a:prstGeom>
        </p:spPr>
      </p:pic>
      <p:graphicFrame>
        <p:nvGraphicFramePr>
          <p:cNvPr id="2" name="Table 4">
            <a:extLst>
              <a:ext uri="{FF2B5EF4-FFF2-40B4-BE49-F238E27FC236}">
                <a16:creationId xmlns:a16="http://schemas.microsoft.com/office/drawing/2014/main" id="{3F05410E-FCB6-5EAD-BD85-B343808E492C}"/>
              </a:ext>
            </a:extLst>
          </p:cNvPr>
          <p:cNvGraphicFramePr>
            <a:graphicFrameLocks noGrp="1"/>
          </p:cNvGraphicFramePr>
          <p:nvPr>
            <p:extLst>
              <p:ext uri="{D42A27DB-BD31-4B8C-83A1-F6EECF244321}">
                <p14:modId xmlns:p14="http://schemas.microsoft.com/office/powerpoint/2010/main" val="1174759254"/>
              </p:ext>
            </p:extLst>
          </p:nvPr>
        </p:nvGraphicFramePr>
        <p:xfrm>
          <a:off x="418805" y="2782558"/>
          <a:ext cx="3734094" cy="2194560"/>
        </p:xfrm>
        <a:graphic>
          <a:graphicData uri="http://schemas.openxmlformats.org/drawingml/2006/table">
            <a:tbl>
              <a:tblPr firstRow="1" bandRow="1">
                <a:tableStyleId>{073A0DAA-6AF3-43AB-8588-CEC1D06C72B9}</a:tableStyleId>
              </a:tblPr>
              <a:tblGrid>
                <a:gridCol w="1867047">
                  <a:extLst>
                    <a:ext uri="{9D8B030D-6E8A-4147-A177-3AD203B41FA5}">
                      <a16:colId xmlns:a16="http://schemas.microsoft.com/office/drawing/2014/main" val="3279273167"/>
                    </a:ext>
                  </a:extLst>
                </a:gridCol>
                <a:gridCol w="1867047">
                  <a:extLst>
                    <a:ext uri="{9D8B030D-6E8A-4147-A177-3AD203B41FA5}">
                      <a16:colId xmlns:a16="http://schemas.microsoft.com/office/drawing/2014/main" val="3484024142"/>
                    </a:ext>
                  </a:extLst>
                </a:gridCol>
              </a:tblGrid>
              <a:tr h="184546">
                <a:tc>
                  <a:txBody>
                    <a:bodyPr/>
                    <a:lstStyle/>
                    <a:p>
                      <a:pPr algn="ctr"/>
                      <a:r>
                        <a:rPr lang="en-US" sz="900" dirty="0">
                          <a:latin typeface="Arial" panose="020B0604020202020204" pitchFamily="34" charset="0"/>
                          <a:cs typeface="Arial" panose="020B0604020202020204" pitchFamily="34" charset="0"/>
                        </a:rPr>
                        <a:t>182 Cell Mono-Perc</a:t>
                      </a:r>
                    </a:p>
                  </a:txBody>
                  <a:tcPr>
                    <a:solidFill>
                      <a:schemeClr val="tx2"/>
                    </a:solidFill>
                  </a:tcPr>
                </a:tc>
                <a:tc>
                  <a:txBody>
                    <a:bodyPr/>
                    <a:lstStyle/>
                    <a:p>
                      <a:pPr algn="ctr"/>
                      <a:r>
                        <a:rPr lang="en-US" sz="900" dirty="0">
                          <a:latin typeface="Arial" panose="020B0604020202020204" pitchFamily="34" charset="0"/>
                          <a:cs typeface="Arial" panose="020B0604020202020204" pitchFamily="34" charset="0"/>
                        </a:rPr>
                        <a:t>182 Cell Bifacial</a:t>
                      </a:r>
                    </a:p>
                  </a:txBody>
                  <a:tcPr>
                    <a:solidFill>
                      <a:schemeClr val="tx2"/>
                    </a:solidFill>
                  </a:tcPr>
                </a:tc>
                <a:extLst>
                  <a:ext uri="{0D108BD9-81ED-4DB2-BD59-A6C34878D82A}">
                    <a16:rowId xmlns:a16="http://schemas.microsoft.com/office/drawing/2014/main" val="224855502"/>
                  </a:ext>
                </a:extLst>
              </a:tr>
              <a:tr h="179118">
                <a:tc gridSpan="2">
                  <a:txBody>
                    <a:bodyPr/>
                    <a:lstStyle/>
                    <a:p>
                      <a:pPr algn="ctr"/>
                      <a:r>
                        <a:rPr lang="en-US" sz="900" b="1" dirty="0">
                          <a:latin typeface="Arial" panose="020B0604020202020204" pitchFamily="34" charset="0"/>
                          <a:cs typeface="Arial" panose="020B0604020202020204" pitchFamily="34" charset="0"/>
                        </a:rPr>
                        <a:t>Power Range</a:t>
                      </a:r>
                    </a:p>
                  </a:txBody>
                  <a:tcPr/>
                </a:tc>
                <a:tc hMerge="1">
                  <a:txBody>
                    <a:bodyPr/>
                    <a:lstStyle/>
                    <a:p>
                      <a:endParaRPr lang="en-US" dirty="0"/>
                    </a:p>
                  </a:txBody>
                  <a:tcPr/>
                </a:tc>
                <a:extLst>
                  <a:ext uri="{0D108BD9-81ED-4DB2-BD59-A6C34878D82A}">
                    <a16:rowId xmlns:a16="http://schemas.microsoft.com/office/drawing/2014/main" val="3414450105"/>
                  </a:ext>
                </a:extLst>
              </a:tr>
              <a:tr h="179118">
                <a:tc>
                  <a:txBody>
                    <a:bodyPr/>
                    <a:lstStyle/>
                    <a:p>
                      <a:pPr algn="ctr"/>
                      <a:r>
                        <a:rPr lang="en-US" sz="900" dirty="0">
                          <a:latin typeface="Arial" panose="020B0604020202020204" pitchFamily="34" charset="0"/>
                          <a:cs typeface="Arial" panose="020B0604020202020204" pitchFamily="34" charset="0"/>
                        </a:rPr>
                        <a:t>390W~550W</a:t>
                      </a:r>
                    </a:p>
                  </a:txBody>
                  <a:tcPr/>
                </a:tc>
                <a:tc>
                  <a:txBody>
                    <a:bodyPr/>
                    <a:lstStyle/>
                    <a:p>
                      <a:pPr algn="ctr"/>
                      <a:r>
                        <a:rPr lang="en-US" sz="900" dirty="0">
                          <a:latin typeface="Arial" panose="020B0604020202020204" pitchFamily="34" charset="0"/>
                          <a:cs typeface="Arial" panose="020B0604020202020204" pitchFamily="34" charset="0"/>
                        </a:rPr>
                        <a:t>395W~555W</a:t>
                      </a:r>
                    </a:p>
                  </a:txBody>
                  <a:tcPr/>
                </a:tc>
                <a:extLst>
                  <a:ext uri="{0D108BD9-81ED-4DB2-BD59-A6C34878D82A}">
                    <a16:rowId xmlns:a16="http://schemas.microsoft.com/office/drawing/2014/main" val="2882928543"/>
                  </a:ext>
                </a:extLst>
              </a:tr>
              <a:tr h="179118">
                <a:tc gridSpan="2">
                  <a:txBody>
                    <a:bodyPr/>
                    <a:lstStyle/>
                    <a:p>
                      <a:pPr algn="ctr"/>
                      <a:r>
                        <a:rPr lang="en-US" sz="900" b="1" dirty="0">
                          <a:latin typeface="Arial" panose="020B0604020202020204" pitchFamily="34" charset="0"/>
                          <a:cs typeface="Arial" panose="020B0604020202020204" pitchFamily="34" charset="0"/>
                        </a:rPr>
                        <a:t>Product workmanship warranty</a:t>
                      </a:r>
                    </a:p>
                  </a:txBody>
                  <a:tcPr/>
                </a:tc>
                <a:tc hMerge="1">
                  <a:txBody>
                    <a:bodyPr/>
                    <a:lstStyle/>
                    <a:p>
                      <a:endParaRPr lang="en-US" dirty="0"/>
                    </a:p>
                  </a:txBody>
                  <a:tcPr/>
                </a:tc>
                <a:extLst>
                  <a:ext uri="{0D108BD9-81ED-4DB2-BD59-A6C34878D82A}">
                    <a16:rowId xmlns:a16="http://schemas.microsoft.com/office/drawing/2014/main" val="2289566218"/>
                  </a:ext>
                </a:extLst>
              </a:tr>
              <a:tr h="179118">
                <a:tc>
                  <a:txBody>
                    <a:bodyPr/>
                    <a:lstStyle/>
                    <a:p>
                      <a:pPr algn="ctr"/>
                      <a:r>
                        <a:rPr lang="en-US" sz="900" dirty="0">
                          <a:latin typeface="Arial" panose="020B0604020202020204" pitchFamily="34" charset="0"/>
                          <a:cs typeface="Arial" panose="020B0604020202020204" pitchFamily="34" charset="0"/>
                        </a:rPr>
                        <a:t>12 Years</a:t>
                      </a:r>
                    </a:p>
                  </a:txBody>
                  <a:tcPr/>
                </a:tc>
                <a:tc>
                  <a:txBody>
                    <a:bodyPr/>
                    <a:lstStyle/>
                    <a:p>
                      <a:pPr algn="ctr"/>
                      <a:r>
                        <a:rPr lang="en-US" sz="900" dirty="0">
                          <a:latin typeface="Arial" panose="020B0604020202020204" pitchFamily="34" charset="0"/>
                          <a:cs typeface="Arial" panose="020B0604020202020204" pitchFamily="34" charset="0"/>
                        </a:rPr>
                        <a:t>12 Years</a:t>
                      </a:r>
                    </a:p>
                  </a:txBody>
                  <a:tcPr/>
                </a:tc>
                <a:extLst>
                  <a:ext uri="{0D108BD9-81ED-4DB2-BD59-A6C34878D82A}">
                    <a16:rowId xmlns:a16="http://schemas.microsoft.com/office/drawing/2014/main" val="2702206163"/>
                  </a:ext>
                </a:extLst>
              </a:tr>
              <a:tr h="179118">
                <a:tc gridSpan="2">
                  <a:txBody>
                    <a:bodyPr/>
                    <a:lstStyle/>
                    <a:p>
                      <a:pPr algn="ctr"/>
                      <a:r>
                        <a:rPr lang="en-US" sz="900" b="1" dirty="0">
                          <a:latin typeface="Arial" panose="020B0604020202020204" pitchFamily="34" charset="0"/>
                          <a:cs typeface="Arial" panose="020B0604020202020204" pitchFamily="34" charset="0"/>
                        </a:rPr>
                        <a:t>Linear power output warranty</a:t>
                      </a:r>
                    </a:p>
                  </a:txBody>
                  <a:tcPr/>
                </a:tc>
                <a:tc hMerge="1">
                  <a:txBody>
                    <a:bodyPr/>
                    <a:lstStyle/>
                    <a:p>
                      <a:pPr algn="ctr"/>
                      <a:endParaRPr lang="en-US" sz="1200" dirty="0">
                        <a:latin typeface="+mn-lt"/>
                      </a:endParaRPr>
                    </a:p>
                  </a:txBody>
                  <a:tcPr/>
                </a:tc>
                <a:extLst>
                  <a:ext uri="{0D108BD9-81ED-4DB2-BD59-A6C34878D82A}">
                    <a16:rowId xmlns:a16="http://schemas.microsoft.com/office/drawing/2014/main" val="94437742"/>
                  </a:ext>
                </a:extLst>
              </a:tr>
              <a:tr h="179118">
                <a:tc>
                  <a:txBody>
                    <a:bodyPr/>
                    <a:lstStyle/>
                    <a:p>
                      <a:pPr algn="ctr"/>
                      <a:r>
                        <a:rPr lang="en-US" sz="900" dirty="0">
                          <a:latin typeface="Arial" panose="020B0604020202020204" pitchFamily="34" charset="0"/>
                          <a:cs typeface="Arial" panose="020B0604020202020204" pitchFamily="34" charset="0"/>
                        </a:rPr>
                        <a:t>25 Years</a:t>
                      </a:r>
                    </a:p>
                  </a:txBody>
                  <a:tcPr/>
                </a:tc>
                <a:tc>
                  <a:txBody>
                    <a:bodyPr/>
                    <a:lstStyle/>
                    <a:p>
                      <a:pPr algn="ctr"/>
                      <a:r>
                        <a:rPr lang="en-US" sz="900" dirty="0">
                          <a:latin typeface="Arial" panose="020B0604020202020204" pitchFamily="34" charset="0"/>
                          <a:cs typeface="Arial" panose="020B0604020202020204" pitchFamily="34" charset="0"/>
                        </a:rPr>
                        <a:t>30 Years</a:t>
                      </a:r>
                    </a:p>
                  </a:txBody>
                  <a:tcPr/>
                </a:tc>
                <a:extLst>
                  <a:ext uri="{0D108BD9-81ED-4DB2-BD59-A6C34878D82A}">
                    <a16:rowId xmlns:a16="http://schemas.microsoft.com/office/drawing/2014/main" val="2106082387"/>
                  </a:ext>
                </a:extLst>
              </a:tr>
              <a:tr h="179118">
                <a:tc gridSpan="2">
                  <a:txBody>
                    <a:bodyPr/>
                    <a:lstStyle/>
                    <a:p>
                      <a:pPr algn="ctr"/>
                      <a:r>
                        <a:rPr lang="en-US" sz="900" b="1" dirty="0">
                          <a:latin typeface="Arial" panose="020B0604020202020204" pitchFamily="34" charset="0"/>
                          <a:cs typeface="Arial" panose="020B0604020202020204" pitchFamily="34" charset="0"/>
                        </a:rPr>
                        <a:t>Power Degradation</a:t>
                      </a:r>
                    </a:p>
                  </a:txBody>
                  <a:tcPr/>
                </a:tc>
                <a:tc hMerge="1">
                  <a:txBody>
                    <a:bodyPr/>
                    <a:lstStyle/>
                    <a:p>
                      <a:pPr algn="ctr"/>
                      <a:endParaRPr lang="en-US" sz="1050" dirty="0">
                        <a:latin typeface="+mn-lt"/>
                      </a:endParaRPr>
                    </a:p>
                  </a:txBody>
                  <a:tcPr/>
                </a:tc>
                <a:extLst>
                  <a:ext uri="{0D108BD9-81ED-4DB2-BD59-A6C34878D82A}">
                    <a16:rowId xmlns:a16="http://schemas.microsoft.com/office/drawing/2014/main" val="3088129060"/>
                  </a:ext>
                </a:extLst>
              </a:tr>
              <a:tr h="293103">
                <a:tc>
                  <a:txBody>
                    <a:bodyPr/>
                    <a:lstStyle/>
                    <a:p>
                      <a:pPr algn="ctr"/>
                      <a:r>
                        <a:rPr lang="en-US" sz="900" dirty="0">
                          <a:latin typeface="Arial" panose="020B0604020202020204" pitchFamily="34" charset="0"/>
                          <a:cs typeface="Arial" panose="020B0604020202020204" pitchFamily="34" charset="0"/>
                        </a:rPr>
                        <a:t>1</a:t>
                      </a:r>
                      <a:r>
                        <a:rPr lang="en-US" sz="900" baseline="30000" dirty="0">
                          <a:latin typeface="Arial" panose="020B0604020202020204" pitchFamily="34" charset="0"/>
                          <a:cs typeface="Arial" panose="020B0604020202020204" pitchFamily="34" charset="0"/>
                        </a:rPr>
                        <a:t>st</a:t>
                      </a:r>
                      <a:r>
                        <a:rPr lang="en-US" sz="900" dirty="0">
                          <a:latin typeface="Arial" panose="020B0604020202020204" pitchFamily="34" charset="0"/>
                          <a:cs typeface="Arial" panose="020B0604020202020204" pitchFamily="34" charset="0"/>
                        </a:rPr>
                        <a:t> Year: 2%</a:t>
                      </a:r>
                    </a:p>
                    <a:p>
                      <a:pPr algn="ctr"/>
                      <a:r>
                        <a:rPr lang="en-US" sz="900" dirty="0">
                          <a:latin typeface="Arial" panose="020B0604020202020204" pitchFamily="34" charset="0"/>
                          <a:cs typeface="Arial" panose="020B0604020202020204" pitchFamily="34" charset="0"/>
                        </a:rPr>
                        <a:t>Subsequent annual: 0.55%</a:t>
                      </a:r>
                    </a:p>
                  </a:txBody>
                  <a:tcPr/>
                </a:tc>
                <a:tc>
                  <a:txBody>
                    <a:bodyPr/>
                    <a:lstStyle/>
                    <a:p>
                      <a:pPr algn="ctr"/>
                      <a:r>
                        <a:rPr lang="en-US" sz="900" dirty="0">
                          <a:latin typeface="Arial" panose="020B0604020202020204" pitchFamily="34" charset="0"/>
                          <a:cs typeface="Arial" panose="020B0604020202020204" pitchFamily="34" charset="0"/>
                        </a:rPr>
                        <a:t>1</a:t>
                      </a:r>
                      <a:r>
                        <a:rPr lang="en-US" sz="900" baseline="30000" dirty="0">
                          <a:latin typeface="Arial" panose="020B0604020202020204" pitchFamily="34" charset="0"/>
                          <a:cs typeface="Arial" panose="020B0604020202020204" pitchFamily="34" charset="0"/>
                        </a:rPr>
                        <a:t>st</a:t>
                      </a:r>
                      <a:r>
                        <a:rPr lang="en-US" sz="900" dirty="0">
                          <a:latin typeface="Arial" panose="020B0604020202020204" pitchFamily="34" charset="0"/>
                          <a:cs typeface="Arial" panose="020B0604020202020204" pitchFamily="34" charset="0"/>
                        </a:rPr>
                        <a:t> Year: 2%</a:t>
                      </a:r>
                    </a:p>
                    <a:p>
                      <a:pPr algn="ctr"/>
                      <a:r>
                        <a:rPr lang="en-US" sz="900" dirty="0">
                          <a:latin typeface="Arial" panose="020B0604020202020204" pitchFamily="34" charset="0"/>
                          <a:cs typeface="Arial" panose="020B0604020202020204" pitchFamily="34" charset="0"/>
                        </a:rPr>
                        <a:t>Subsequent annual: 0.45%</a:t>
                      </a:r>
                    </a:p>
                  </a:txBody>
                  <a:tcPr/>
                </a:tc>
                <a:extLst>
                  <a:ext uri="{0D108BD9-81ED-4DB2-BD59-A6C34878D82A}">
                    <a16:rowId xmlns:a16="http://schemas.microsoft.com/office/drawing/2014/main" val="1505677164"/>
                  </a:ext>
                </a:extLst>
              </a:tr>
            </a:tbl>
          </a:graphicData>
        </a:graphic>
      </p:graphicFrame>
      <p:graphicFrame>
        <p:nvGraphicFramePr>
          <p:cNvPr id="5" name="Table 4">
            <a:extLst>
              <a:ext uri="{FF2B5EF4-FFF2-40B4-BE49-F238E27FC236}">
                <a16:creationId xmlns:a16="http://schemas.microsoft.com/office/drawing/2014/main" id="{AFEA6E13-277E-65E0-DDE1-23E6B9D30DD7}"/>
              </a:ext>
            </a:extLst>
          </p:cNvPr>
          <p:cNvGraphicFramePr>
            <a:graphicFrameLocks noGrp="1"/>
          </p:cNvGraphicFramePr>
          <p:nvPr>
            <p:extLst>
              <p:ext uri="{D42A27DB-BD31-4B8C-83A1-F6EECF244321}">
                <p14:modId xmlns:p14="http://schemas.microsoft.com/office/powerpoint/2010/main" val="2782635636"/>
              </p:ext>
            </p:extLst>
          </p:nvPr>
        </p:nvGraphicFramePr>
        <p:xfrm>
          <a:off x="5091331" y="2735483"/>
          <a:ext cx="3763110" cy="2194560"/>
        </p:xfrm>
        <a:graphic>
          <a:graphicData uri="http://schemas.openxmlformats.org/drawingml/2006/table">
            <a:tbl>
              <a:tblPr firstRow="1" bandRow="1">
                <a:tableStyleId>{073A0DAA-6AF3-43AB-8588-CEC1D06C72B9}</a:tableStyleId>
              </a:tblPr>
              <a:tblGrid>
                <a:gridCol w="1881555">
                  <a:extLst>
                    <a:ext uri="{9D8B030D-6E8A-4147-A177-3AD203B41FA5}">
                      <a16:colId xmlns:a16="http://schemas.microsoft.com/office/drawing/2014/main" val="3279273167"/>
                    </a:ext>
                  </a:extLst>
                </a:gridCol>
                <a:gridCol w="1881555">
                  <a:extLst>
                    <a:ext uri="{9D8B030D-6E8A-4147-A177-3AD203B41FA5}">
                      <a16:colId xmlns:a16="http://schemas.microsoft.com/office/drawing/2014/main" val="3484024142"/>
                    </a:ext>
                  </a:extLst>
                </a:gridCol>
              </a:tblGrid>
              <a:tr h="184546">
                <a:tc>
                  <a:txBody>
                    <a:bodyPr/>
                    <a:lstStyle/>
                    <a:p>
                      <a:pPr algn="ctr"/>
                      <a:r>
                        <a:rPr lang="en-US" sz="900" dirty="0">
                          <a:latin typeface="Arial" panose="020B0604020202020204" pitchFamily="34" charset="0"/>
                          <a:cs typeface="Arial" panose="020B0604020202020204" pitchFamily="34" charset="0"/>
                        </a:rPr>
                        <a:t>210 Cell Mono Perc</a:t>
                      </a:r>
                    </a:p>
                  </a:txBody>
                  <a:tcPr>
                    <a:solidFill>
                      <a:schemeClr val="tx2"/>
                    </a:solidFill>
                  </a:tcPr>
                </a:tc>
                <a:tc>
                  <a:txBody>
                    <a:bodyPr/>
                    <a:lstStyle/>
                    <a:p>
                      <a:pPr algn="ctr"/>
                      <a:r>
                        <a:rPr lang="en-US" sz="900" dirty="0">
                          <a:latin typeface="Arial" panose="020B0604020202020204" pitchFamily="34" charset="0"/>
                          <a:cs typeface="Arial" panose="020B0604020202020204" pitchFamily="34" charset="0"/>
                        </a:rPr>
                        <a:t>210 Cell Bifacial</a:t>
                      </a:r>
                    </a:p>
                  </a:txBody>
                  <a:tcPr>
                    <a:solidFill>
                      <a:schemeClr val="tx2"/>
                    </a:solidFill>
                  </a:tcPr>
                </a:tc>
                <a:extLst>
                  <a:ext uri="{0D108BD9-81ED-4DB2-BD59-A6C34878D82A}">
                    <a16:rowId xmlns:a16="http://schemas.microsoft.com/office/drawing/2014/main" val="224855502"/>
                  </a:ext>
                </a:extLst>
              </a:tr>
              <a:tr h="179118">
                <a:tc gridSpan="2">
                  <a:txBody>
                    <a:bodyPr/>
                    <a:lstStyle/>
                    <a:p>
                      <a:pPr algn="ctr"/>
                      <a:r>
                        <a:rPr lang="en-US" sz="900" b="1" dirty="0">
                          <a:latin typeface="Arial" panose="020B0604020202020204" pitchFamily="34" charset="0"/>
                          <a:cs typeface="Arial" panose="020B0604020202020204" pitchFamily="34" charset="0"/>
                        </a:rPr>
                        <a:t>Power Range</a:t>
                      </a:r>
                    </a:p>
                  </a:txBody>
                  <a:tcPr/>
                </a:tc>
                <a:tc hMerge="1">
                  <a:txBody>
                    <a:bodyPr/>
                    <a:lstStyle/>
                    <a:p>
                      <a:endParaRPr lang="en-US" dirty="0"/>
                    </a:p>
                  </a:txBody>
                  <a:tcPr/>
                </a:tc>
                <a:extLst>
                  <a:ext uri="{0D108BD9-81ED-4DB2-BD59-A6C34878D82A}">
                    <a16:rowId xmlns:a16="http://schemas.microsoft.com/office/drawing/2014/main" val="3414450105"/>
                  </a:ext>
                </a:extLst>
              </a:tr>
              <a:tr h="179118">
                <a:tc>
                  <a:txBody>
                    <a:bodyPr/>
                    <a:lstStyle/>
                    <a:p>
                      <a:pPr algn="ctr"/>
                      <a:r>
                        <a:rPr lang="en-US" sz="900" dirty="0">
                          <a:latin typeface="Arial" panose="020B0604020202020204" pitchFamily="34" charset="0"/>
                          <a:cs typeface="Arial" panose="020B0604020202020204" pitchFamily="34" charset="0"/>
                        </a:rPr>
                        <a:t>525W~670W</a:t>
                      </a:r>
                    </a:p>
                  </a:txBody>
                  <a:tcPr/>
                </a:tc>
                <a:tc>
                  <a:txBody>
                    <a:bodyPr/>
                    <a:lstStyle/>
                    <a:p>
                      <a:pPr algn="ctr"/>
                      <a:r>
                        <a:rPr lang="en-US" sz="900" dirty="0">
                          <a:latin typeface="Arial" panose="020B0604020202020204" pitchFamily="34" charset="0"/>
                          <a:cs typeface="Arial" panose="020B0604020202020204" pitchFamily="34" charset="0"/>
                        </a:rPr>
                        <a:t>525W~670W</a:t>
                      </a:r>
                    </a:p>
                  </a:txBody>
                  <a:tcPr/>
                </a:tc>
                <a:extLst>
                  <a:ext uri="{0D108BD9-81ED-4DB2-BD59-A6C34878D82A}">
                    <a16:rowId xmlns:a16="http://schemas.microsoft.com/office/drawing/2014/main" val="2882928543"/>
                  </a:ext>
                </a:extLst>
              </a:tr>
              <a:tr h="179118">
                <a:tc gridSpan="2">
                  <a:txBody>
                    <a:bodyPr/>
                    <a:lstStyle/>
                    <a:p>
                      <a:pPr algn="ctr"/>
                      <a:r>
                        <a:rPr lang="en-US" sz="900" b="1" dirty="0">
                          <a:latin typeface="Arial" panose="020B0604020202020204" pitchFamily="34" charset="0"/>
                          <a:cs typeface="Arial" panose="020B0604020202020204" pitchFamily="34" charset="0"/>
                        </a:rPr>
                        <a:t>Product workmanship warranty</a:t>
                      </a:r>
                    </a:p>
                  </a:txBody>
                  <a:tcPr/>
                </a:tc>
                <a:tc hMerge="1">
                  <a:txBody>
                    <a:bodyPr/>
                    <a:lstStyle/>
                    <a:p>
                      <a:endParaRPr lang="en-US" dirty="0"/>
                    </a:p>
                  </a:txBody>
                  <a:tcPr/>
                </a:tc>
                <a:extLst>
                  <a:ext uri="{0D108BD9-81ED-4DB2-BD59-A6C34878D82A}">
                    <a16:rowId xmlns:a16="http://schemas.microsoft.com/office/drawing/2014/main" val="2289566218"/>
                  </a:ext>
                </a:extLst>
              </a:tr>
              <a:tr h="179118">
                <a:tc>
                  <a:txBody>
                    <a:bodyPr/>
                    <a:lstStyle/>
                    <a:p>
                      <a:pPr algn="ctr"/>
                      <a:r>
                        <a:rPr lang="en-US" sz="900" dirty="0">
                          <a:latin typeface="Arial" panose="020B0604020202020204" pitchFamily="34" charset="0"/>
                          <a:cs typeface="Arial" panose="020B0604020202020204" pitchFamily="34" charset="0"/>
                        </a:rPr>
                        <a:t>12 Years</a:t>
                      </a:r>
                    </a:p>
                  </a:txBody>
                  <a:tcPr/>
                </a:tc>
                <a:tc>
                  <a:txBody>
                    <a:bodyPr/>
                    <a:lstStyle/>
                    <a:p>
                      <a:pPr algn="ctr"/>
                      <a:r>
                        <a:rPr lang="en-US" sz="900" dirty="0">
                          <a:latin typeface="Arial" panose="020B0604020202020204" pitchFamily="34" charset="0"/>
                          <a:cs typeface="Arial" panose="020B0604020202020204" pitchFamily="34" charset="0"/>
                        </a:rPr>
                        <a:t>12 Years</a:t>
                      </a:r>
                    </a:p>
                  </a:txBody>
                  <a:tcPr/>
                </a:tc>
                <a:extLst>
                  <a:ext uri="{0D108BD9-81ED-4DB2-BD59-A6C34878D82A}">
                    <a16:rowId xmlns:a16="http://schemas.microsoft.com/office/drawing/2014/main" val="2702206163"/>
                  </a:ext>
                </a:extLst>
              </a:tr>
              <a:tr h="179118">
                <a:tc gridSpan="2">
                  <a:txBody>
                    <a:bodyPr/>
                    <a:lstStyle/>
                    <a:p>
                      <a:pPr algn="ctr"/>
                      <a:r>
                        <a:rPr lang="en-US" sz="900" b="1" dirty="0">
                          <a:latin typeface="Arial" panose="020B0604020202020204" pitchFamily="34" charset="0"/>
                          <a:cs typeface="Arial" panose="020B0604020202020204" pitchFamily="34" charset="0"/>
                        </a:rPr>
                        <a:t>Linear Power output warranty</a:t>
                      </a:r>
                    </a:p>
                  </a:txBody>
                  <a:tcPr/>
                </a:tc>
                <a:tc hMerge="1">
                  <a:txBody>
                    <a:bodyPr/>
                    <a:lstStyle/>
                    <a:p>
                      <a:pPr algn="ctr"/>
                      <a:endParaRPr lang="en-US" sz="1200" dirty="0">
                        <a:latin typeface="+mn-lt"/>
                      </a:endParaRPr>
                    </a:p>
                  </a:txBody>
                  <a:tcPr/>
                </a:tc>
                <a:extLst>
                  <a:ext uri="{0D108BD9-81ED-4DB2-BD59-A6C34878D82A}">
                    <a16:rowId xmlns:a16="http://schemas.microsoft.com/office/drawing/2014/main" val="94437742"/>
                  </a:ext>
                </a:extLst>
              </a:tr>
              <a:tr h="179118">
                <a:tc>
                  <a:txBody>
                    <a:bodyPr/>
                    <a:lstStyle/>
                    <a:p>
                      <a:pPr algn="ctr"/>
                      <a:r>
                        <a:rPr lang="en-US" sz="900" dirty="0">
                          <a:latin typeface="Arial" panose="020B0604020202020204" pitchFamily="34" charset="0"/>
                          <a:cs typeface="Arial" panose="020B0604020202020204" pitchFamily="34" charset="0"/>
                        </a:rPr>
                        <a:t>25 Years</a:t>
                      </a:r>
                    </a:p>
                  </a:txBody>
                  <a:tcPr/>
                </a:tc>
                <a:tc>
                  <a:txBody>
                    <a:bodyPr/>
                    <a:lstStyle/>
                    <a:p>
                      <a:pPr algn="ctr"/>
                      <a:r>
                        <a:rPr lang="en-US" sz="900" dirty="0">
                          <a:latin typeface="Arial" panose="020B0604020202020204" pitchFamily="34" charset="0"/>
                          <a:cs typeface="Arial" panose="020B0604020202020204" pitchFamily="34" charset="0"/>
                        </a:rPr>
                        <a:t>30 Years</a:t>
                      </a:r>
                    </a:p>
                  </a:txBody>
                  <a:tcPr/>
                </a:tc>
                <a:extLst>
                  <a:ext uri="{0D108BD9-81ED-4DB2-BD59-A6C34878D82A}">
                    <a16:rowId xmlns:a16="http://schemas.microsoft.com/office/drawing/2014/main" val="2106082387"/>
                  </a:ext>
                </a:extLst>
              </a:tr>
              <a:tr h="179118">
                <a:tc gridSpan="2">
                  <a:txBody>
                    <a:bodyPr/>
                    <a:lstStyle/>
                    <a:p>
                      <a:pPr algn="ctr"/>
                      <a:r>
                        <a:rPr lang="en-US" sz="900" b="1" dirty="0">
                          <a:latin typeface="Arial" panose="020B0604020202020204" pitchFamily="34" charset="0"/>
                          <a:cs typeface="Arial" panose="020B0604020202020204" pitchFamily="34" charset="0"/>
                        </a:rPr>
                        <a:t>Power Degradation</a:t>
                      </a:r>
                    </a:p>
                  </a:txBody>
                  <a:tcPr/>
                </a:tc>
                <a:tc hMerge="1">
                  <a:txBody>
                    <a:bodyPr/>
                    <a:lstStyle/>
                    <a:p>
                      <a:pPr algn="ctr"/>
                      <a:endParaRPr lang="en-US" sz="1050" dirty="0">
                        <a:latin typeface="+mn-lt"/>
                      </a:endParaRPr>
                    </a:p>
                  </a:txBody>
                  <a:tcPr/>
                </a:tc>
                <a:extLst>
                  <a:ext uri="{0D108BD9-81ED-4DB2-BD59-A6C34878D82A}">
                    <a16:rowId xmlns:a16="http://schemas.microsoft.com/office/drawing/2014/main" val="3088129060"/>
                  </a:ext>
                </a:extLst>
              </a:tr>
              <a:tr h="293103">
                <a:tc>
                  <a:txBody>
                    <a:bodyPr/>
                    <a:lstStyle/>
                    <a:p>
                      <a:pPr algn="ctr"/>
                      <a:r>
                        <a:rPr lang="en-US" sz="900" dirty="0">
                          <a:latin typeface="Arial" panose="020B0604020202020204" pitchFamily="34" charset="0"/>
                          <a:cs typeface="Arial" panose="020B0604020202020204" pitchFamily="34" charset="0"/>
                        </a:rPr>
                        <a:t>1</a:t>
                      </a:r>
                      <a:r>
                        <a:rPr lang="en-US" sz="900" baseline="30000" dirty="0">
                          <a:latin typeface="Arial" panose="020B0604020202020204" pitchFamily="34" charset="0"/>
                          <a:cs typeface="Arial" panose="020B0604020202020204" pitchFamily="34" charset="0"/>
                        </a:rPr>
                        <a:t>st</a:t>
                      </a:r>
                      <a:r>
                        <a:rPr lang="en-US" sz="900" dirty="0">
                          <a:latin typeface="Arial" panose="020B0604020202020204" pitchFamily="34" charset="0"/>
                          <a:cs typeface="Arial" panose="020B0604020202020204" pitchFamily="34" charset="0"/>
                        </a:rPr>
                        <a:t> Year: 2%</a:t>
                      </a:r>
                    </a:p>
                    <a:p>
                      <a:pPr algn="ctr"/>
                      <a:r>
                        <a:rPr lang="en-US" sz="900" dirty="0">
                          <a:latin typeface="Arial" panose="020B0604020202020204" pitchFamily="34" charset="0"/>
                          <a:cs typeface="Arial" panose="020B0604020202020204" pitchFamily="34" charset="0"/>
                        </a:rPr>
                        <a:t>Subsequent annual: 0.55%</a:t>
                      </a:r>
                    </a:p>
                  </a:txBody>
                  <a:tcPr/>
                </a:tc>
                <a:tc>
                  <a:txBody>
                    <a:bodyPr/>
                    <a:lstStyle/>
                    <a:p>
                      <a:pPr algn="ctr"/>
                      <a:r>
                        <a:rPr lang="en-US" sz="900" dirty="0">
                          <a:latin typeface="Arial" panose="020B0604020202020204" pitchFamily="34" charset="0"/>
                          <a:cs typeface="Arial" panose="020B0604020202020204" pitchFamily="34" charset="0"/>
                        </a:rPr>
                        <a:t>1</a:t>
                      </a:r>
                      <a:r>
                        <a:rPr lang="en-US" sz="900" baseline="30000" dirty="0">
                          <a:latin typeface="Arial" panose="020B0604020202020204" pitchFamily="34" charset="0"/>
                          <a:cs typeface="Arial" panose="020B0604020202020204" pitchFamily="34" charset="0"/>
                        </a:rPr>
                        <a:t>st</a:t>
                      </a:r>
                      <a:r>
                        <a:rPr lang="en-US" sz="900" dirty="0">
                          <a:latin typeface="Arial" panose="020B0604020202020204" pitchFamily="34" charset="0"/>
                          <a:cs typeface="Arial" panose="020B0604020202020204" pitchFamily="34" charset="0"/>
                        </a:rPr>
                        <a:t> Year: 2%</a:t>
                      </a:r>
                    </a:p>
                    <a:p>
                      <a:pPr algn="ctr"/>
                      <a:r>
                        <a:rPr lang="en-US" sz="900" dirty="0">
                          <a:latin typeface="Arial" panose="020B0604020202020204" pitchFamily="34" charset="0"/>
                          <a:cs typeface="Arial" panose="020B0604020202020204" pitchFamily="34" charset="0"/>
                        </a:rPr>
                        <a:t>Subsequent annual: 0.45%</a:t>
                      </a:r>
                    </a:p>
                  </a:txBody>
                  <a:tcPr/>
                </a:tc>
                <a:extLst>
                  <a:ext uri="{0D108BD9-81ED-4DB2-BD59-A6C34878D82A}">
                    <a16:rowId xmlns:a16="http://schemas.microsoft.com/office/drawing/2014/main" val="1505677164"/>
                  </a:ext>
                </a:extLst>
              </a:tr>
            </a:tbl>
          </a:graphicData>
        </a:graphic>
      </p:graphicFrame>
      <p:pic>
        <p:nvPicPr>
          <p:cNvPr id="6" name="Picture 5">
            <a:extLst>
              <a:ext uri="{FF2B5EF4-FFF2-40B4-BE49-F238E27FC236}">
                <a16:creationId xmlns:a16="http://schemas.microsoft.com/office/drawing/2014/main" id="{B419E21F-3E7D-1D53-A04B-9A150FB56AC6}"/>
              </a:ext>
            </a:extLst>
          </p:cNvPr>
          <p:cNvPicPr>
            <a:picLocks noChangeAspect="1"/>
          </p:cNvPicPr>
          <p:nvPr/>
        </p:nvPicPr>
        <p:blipFill>
          <a:blip r:embed="rId8"/>
          <a:stretch>
            <a:fillRect/>
          </a:stretch>
        </p:blipFill>
        <p:spPr>
          <a:xfrm flipV="1">
            <a:off x="1097566" y="1345223"/>
            <a:ext cx="131888" cy="129773"/>
          </a:xfrm>
          <a:prstGeom prst="rect">
            <a:avLst/>
          </a:prstGeom>
        </p:spPr>
      </p:pic>
      <p:sp>
        <p:nvSpPr>
          <p:cNvPr id="10" name="TextBox 9">
            <a:extLst>
              <a:ext uri="{FF2B5EF4-FFF2-40B4-BE49-F238E27FC236}">
                <a16:creationId xmlns:a16="http://schemas.microsoft.com/office/drawing/2014/main" id="{E7576DEF-FB9C-FCC0-0F18-7CFE3CE21BA8}"/>
              </a:ext>
            </a:extLst>
          </p:cNvPr>
          <p:cNvSpPr txBox="1"/>
          <p:nvPr/>
        </p:nvSpPr>
        <p:spPr>
          <a:xfrm>
            <a:off x="5019063" y="1114151"/>
            <a:ext cx="800973" cy="646331"/>
          </a:xfrm>
          <a:prstGeom prst="rect">
            <a:avLst/>
          </a:prstGeom>
          <a:solidFill>
            <a:schemeClr val="bg1"/>
          </a:solidFill>
        </p:spPr>
        <p:txBody>
          <a:bodyPr wrap="square">
            <a:spAutoFit/>
          </a:bodyPr>
          <a:lstStyle/>
          <a:p>
            <a:r>
              <a:rPr lang="en-US" altLang="zh-CN" sz="900" b="1" dirty="0">
                <a:latin typeface="Arial" panose="020B0604020202020204" pitchFamily="34" charset="0"/>
                <a:ea typeface="汉仪正圆-65S" panose="00020600040101010101" charset="-122"/>
                <a:cs typeface="Arial" panose="020B0604020202020204" pitchFamily="34" charset="0"/>
                <a:sym typeface="+mn-ea"/>
              </a:rPr>
              <a:t>210 MBB </a:t>
            </a:r>
          </a:p>
          <a:p>
            <a:r>
              <a:rPr lang="en-US" altLang="zh-CN" sz="900" b="1" dirty="0">
                <a:latin typeface="Arial" panose="020B0604020202020204" pitchFamily="34" charset="0"/>
                <a:ea typeface="汉仪正圆-65S" panose="00020600040101010101" charset="-122"/>
                <a:cs typeface="Arial" panose="020B0604020202020204" pitchFamily="34" charset="0"/>
                <a:sym typeface="+mn-ea"/>
              </a:rPr>
              <a:t>Mono-Perc Half-cell module  </a:t>
            </a:r>
            <a:endParaRPr lang="zh-CN" altLang="en-US" sz="900" b="1" dirty="0">
              <a:latin typeface="Arial" panose="020B0604020202020204" pitchFamily="34" charset="0"/>
              <a:ea typeface="汉仪正圆-65S" panose="00020600040101010101" charset="-122"/>
              <a:cs typeface="Arial" panose="020B0604020202020204" pitchFamily="34" charset="0"/>
              <a:sym typeface="+mn-ea"/>
            </a:endParaRPr>
          </a:p>
        </p:txBody>
      </p:sp>
      <p:pic>
        <p:nvPicPr>
          <p:cNvPr id="11" name="Picture 10">
            <a:extLst>
              <a:ext uri="{FF2B5EF4-FFF2-40B4-BE49-F238E27FC236}">
                <a16:creationId xmlns:a16="http://schemas.microsoft.com/office/drawing/2014/main" id="{2FD8ED78-E392-3172-A0A7-9C87E1522850}"/>
              </a:ext>
            </a:extLst>
          </p:cNvPr>
          <p:cNvPicPr>
            <a:picLocks noChangeAspect="1"/>
          </p:cNvPicPr>
          <p:nvPr/>
        </p:nvPicPr>
        <p:blipFill>
          <a:blip r:embed="rId8"/>
          <a:stretch>
            <a:fillRect/>
          </a:stretch>
        </p:blipFill>
        <p:spPr>
          <a:xfrm flipV="1">
            <a:off x="5816427" y="1351187"/>
            <a:ext cx="131888" cy="129773"/>
          </a:xfrm>
          <a:prstGeom prst="rect">
            <a:avLst/>
          </a:prstGeom>
        </p:spPr>
      </p:pic>
      <p:sp>
        <p:nvSpPr>
          <p:cNvPr id="22" name="TextBox 21">
            <a:extLst>
              <a:ext uri="{FF2B5EF4-FFF2-40B4-BE49-F238E27FC236}">
                <a16:creationId xmlns:a16="http://schemas.microsoft.com/office/drawing/2014/main" id="{B022AC1A-92E2-9B07-180E-2592A349B0D9}"/>
              </a:ext>
            </a:extLst>
          </p:cNvPr>
          <p:cNvSpPr txBox="1"/>
          <p:nvPr/>
        </p:nvSpPr>
        <p:spPr>
          <a:xfrm>
            <a:off x="272597" y="664881"/>
            <a:ext cx="2410642" cy="230832"/>
          </a:xfrm>
          <a:prstGeom prst="rect">
            <a:avLst/>
          </a:prstGeom>
          <a:noFill/>
        </p:spPr>
        <p:txBody>
          <a:bodyPr wrap="square" rtlCol="0">
            <a:spAutoFit/>
          </a:bodyPr>
          <a:lstStyle/>
          <a:p>
            <a:r>
              <a:rPr lang="en-US" sz="900" b="1" u="sng" dirty="0"/>
              <a:t>*Existing all black range</a:t>
            </a:r>
          </a:p>
        </p:txBody>
      </p:sp>
      <p:sp>
        <p:nvSpPr>
          <p:cNvPr id="12" name="Slide Number Placeholder 11">
            <a:extLst>
              <a:ext uri="{FF2B5EF4-FFF2-40B4-BE49-F238E27FC236}">
                <a16:creationId xmlns:a16="http://schemas.microsoft.com/office/drawing/2014/main" id="{8914149B-5F25-4F45-6C1B-90C776C2D8C2}"/>
              </a:ext>
            </a:extLst>
          </p:cNvPr>
          <p:cNvSpPr>
            <a:spLocks noGrp="1"/>
          </p:cNvSpPr>
          <p:nvPr>
            <p:ph type="sldNum" sz="quarter" idx="12"/>
          </p:nvPr>
        </p:nvSpPr>
        <p:spPr/>
        <p:txBody>
          <a:bodyPr/>
          <a:lstStyle/>
          <a:p>
            <a:fld id="{565CE74E-AB26-4998-AD42-012C4C1AD076}" type="slidenum">
              <a:rPr lang="zh-CN" altLang="en-US" smtClean="0"/>
              <a:t>18</a:t>
            </a:fld>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B946847-EAF5-2D3A-7D08-B069F98B14D8}"/>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3" name="文本框 1"/>
          <p:cNvSpPr txBox="1"/>
          <p:nvPr/>
        </p:nvSpPr>
        <p:spPr>
          <a:xfrm>
            <a:off x="414018" y="159521"/>
            <a:ext cx="7268210" cy="400110"/>
          </a:xfrm>
          <a:prstGeom prst="rect">
            <a:avLst/>
          </a:prstGeom>
          <a:noFill/>
          <a:ln w="9525">
            <a:noFill/>
          </a:ln>
        </p:spPr>
        <p:txBody>
          <a:bodyPr wrap="square" anchor="t" anchorCtr="0">
            <a:spAutoFit/>
          </a:bodyPr>
          <a:lstStyle/>
          <a:p>
            <a:pPr eaLnBrk="0" hangingPunct="0"/>
            <a:r>
              <a:rPr lang="en-US" altLang="zh-CN" sz="2000" b="1" dirty="0">
                <a:solidFill>
                  <a:srgbClr val="E7161A"/>
                </a:solidFill>
                <a:latin typeface="Arial" panose="020B0604020202020204" pitchFamily="34" charset="0"/>
                <a:ea typeface="微软雅黑" panose="020B0503020204020204" pitchFamily="34" charset="-122"/>
                <a:cs typeface="Arial" panose="020B0604020202020204" pitchFamily="34" charset="0"/>
                <a:sym typeface="等线" panose="02010600030101010101" pitchFamily="2" charset="-122"/>
              </a:rPr>
              <a:t>Certifications</a:t>
            </a:r>
            <a:endParaRPr lang="zh-CN" altLang="en-US" sz="3200" b="1" dirty="0">
              <a:solidFill>
                <a:srgbClr val="E7161A"/>
              </a:solidFill>
              <a:latin typeface="Arial" panose="020B0604020202020204" pitchFamily="34" charset="0"/>
              <a:ea typeface="微软雅黑" panose="020B0503020204020204" pitchFamily="34" charset="-122"/>
              <a:cs typeface="Arial" panose="020B0604020202020204" pitchFamily="34" charset="0"/>
              <a:sym typeface="等线" panose="02010600030101010101" pitchFamily="2" charset="-122"/>
            </a:endParaRPr>
          </a:p>
        </p:txBody>
      </p:sp>
      <p:pic>
        <p:nvPicPr>
          <p:cNvPr id="7" name="图片 6">
            <a:extLst>
              <a:ext uri="{FF2B5EF4-FFF2-40B4-BE49-F238E27FC236}">
                <a16:creationId xmlns:a16="http://schemas.microsoft.com/office/drawing/2014/main" id="{6FBA9FA7-8AE6-6908-F2F2-93FF87F924BA}"/>
              </a:ext>
            </a:extLst>
          </p:cNvPr>
          <p:cNvPicPr>
            <a:picLocks noChangeAspect="1"/>
          </p:cNvPicPr>
          <p:nvPr/>
        </p:nvPicPr>
        <p:blipFill>
          <a:blip r:embed="rId2"/>
          <a:stretch>
            <a:fillRect/>
          </a:stretch>
        </p:blipFill>
        <p:spPr>
          <a:xfrm>
            <a:off x="5261837" y="755391"/>
            <a:ext cx="1333660" cy="1887468"/>
          </a:xfrm>
          <a:prstGeom prst="rect">
            <a:avLst/>
          </a:prstGeom>
        </p:spPr>
      </p:pic>
      <p:pic>
        <p:nvPicPr>
          <p:cNvPr id="4" name="图片 3">
            <a:extLst>
              <a:ext uri="{FF2B5EF4-FFF2-40B4-BE49-F238E27FC236}">
                <a16:creationId xmlns:a16="http://schemas.microsoft.com/office/drawing/2014/main" id="{DB7B4850-EC1D-61E5-104D-583BAAA7088B}"/>
              </a:ext>
            </a:extLst>
          </p:cNvPr>
          <p:cNvPicPr>
            <a:picLocks noChangeAspect="1"/>
          </p:cNvPicPr>
          <p:nvPr/>
        </p:nvPicPr>
        <p:blipFill>
          <a:blip r:embed="rId3"/>
          <a:stretch>
            <a:fillRect/>
          </a:stretch>
        </p:blipFill>
        <p:spPr>
          <a:xfrm>
            <a:off x="3747738" y="766209"/>
            <a:ext cx="1333660" cy="1892680"/>
          </a:xfrm>
          <a:prstGeom prst="rect">
            <a:avLst/>
          </a:prstGeom>
        </p:spPr>
      </p:pic>
      <p:pic>
        <p:nvPicPr>
          <p:cNvPr id="5" name="图片 4">
            <a:extLst>
              <a:ext uri="{FF2B5EF4-FFF2-40B4-BE49-F238E27FC236}">
                <a16:creationId xmlns:a16="http://schemas.microsoft.com/office/drawing/2014/main" id="{4B41C389-A445-C7E4-6E7A-F00E97D0077C}"/>
              </a:ext>
            </a:extLst>
          </p:cNvPr>
          <p:cNvPicPr>
            <a:picLocks noChangeAspect="1"/>
          </p:cNvPicPr>
          <p:nvPr/>
        </p:nvPicPr>
        <p:blipFill>
          <a:blip r:embed="rId4"/>
          <a:stretch>
            <a:fillRect/>
          </a:stretch>
        </p:blipFill>
        <p:spPr>
          <a:xfrm>
            <a:off x="2059087" y="790463"/>
            <a:ext cx="1328690" cy="1892680"/>
          </a:xfrm>
          <a:prstGeom prst="rect">
            <a:avLst/>
          </a:prstGeom>
        </p:spPr>
      </p:pic>
      <p:pic>
        <p:nvPicPr>
          <p:cNvPr id="3" name="图片 2">
            <a:extLst>
              <a:ext uri="{FF2B5EF4-FFF2-40B4-BE49-F238E27FC236}">
                <a16:creationId xmlns:a16="http://schemas.microsoft.com/office/drawing/2014/main" id="{309385A1-DB98-5772-F9D8-E2F18D9466DE}"/>
              </a:ext>
            </a:extLst>
          </p:cNvPr>
          <p:cNvPicPr>
            <a:picLocks noChangeAspect="1"/>
          </p:cNvPicPr>
          <p:nvPr/>
        </p:nvPicPr>
        <p:blipFill rotWithShape="1">
          <a:blip r:embed="rId5"/>
          <a:srcRect l="5811"/>
          <a:stretch/>
        </p:blipFill>
        <p:spPr>
          <a:xfrm>
            <a:off x="616573" y="771660"/>
            <a:ext cx="1257105" cy="1893437"/>
          </a:xfrm>
          <a:prstGeom prst="rect">
            <a:avLst/>
          </a:prstGeom>
        </p:spPr>
      </p:pic>
      <p:pic>
        <p:nvPicPr>
          <p:cNvPr id="2" name="Picture 1">
            <a:extLst>
              <a:ext uri="{FF2B5EF4-FFF2-40B4-BE49-F238E27FC236}">
                <a16:creationId xmlns:a16="http://schemas.microsoft.com/office/drawing/2014/main" id="{FE981A92-D0EE-C0BE-E425-FD36361B223C}"/>
              </a:ext>
            </a:extLst>
          </p:cNvPr>
          <p:cNvPicPr>
            <a:picLocks noChangeAspect="1"/>
          </p:cNvPicPr>
          <p:nvPr/>
        </p:nvPicPr>
        <p:blipFill>
          <a:blip r:embed="rId6"/>
          <a:stretch>
            <a:fillRect/>
          </a:stretch>
        </p:blipFill>
        <p:spPr>
          <a:xfrm>
            <a:off x="139893" y="4659666"/>
            <a:ext cx="1626085" cy="315060"/>
          </a:xfrm>
          <a:prstGeom prst="rect">
            <a:avLst/>
          </a:prstGeom>
        </p:spPr>
      </p:pic>
      <p:sp>
        <p:nvSpPr>
          <p:cNvPr id="8" name="TextBox 7">
            <a:extLst>
              <a:ext uri="{FF2B5EF4-FFF2-40B4-BE49-F238E27FC236}">
                <a16:creationId xmlns:a16="http://schemas.microsoft.com/office/drawing/2014/main" id="{4E8E05CA-826E-9C2D-7B02-75838B423B6D}"/>
              </a:ext>
            </a:extLst>
          </p:cNvPr>
          <p:cNvSpPr txBox="1"/>
          <p:nvPr/>
        </p:nvSpPr>
        <p:spPr>
          <a:xfrm>
            <a:off x="482828" y="548441"/>
            <a:ext cx="4572000" cy="230832"/>
          </a:xfrm>
          <a:prstGeom prst="rect">
            <a:avLst/>
          </a:prstGeom>
          <a:noFill/>
        </p:spPr>
        <p:txBody>
          <a:bodyPr wrap="square">
            <a:spAutoFit/>
          </a:bodyPr>
          <a:lstStyle/>
          <a:p>
            <a:r>
              <a:rPr lang="zh-CN" altLang="en-US" sz="900" dirty="0">
                <a:solidFill>
                  <a:srgbClr val="E7161A"/>
                </a:solidFill>
                <a:latin typeface="Arial" panose="020B0604020202020204" pitchFamily="34" charset="0"/>
                <a:ea typeface="微软雅黑" panose="020B0503020204020204" pitchFamily="34" charset="-122"/>
                <a:cs typeface="Arial" panose="020B0604020202020204" pitchFamily="34" charset="0"/>
                <a:sym typeface="等线" panose="02010600030101010101" pitchFamily="2" charset="-122"/>
              </a:rPr>
              <a:t>（</a:t>
            </a:r>
            <a:r>
              <a:rPr lang="en-US" altLang="zh-CN" sz="900" dirty="0">
                <a:solidFill>
                  <a:srgbClr val="E7161A"/>
                </a:solidFill>
                <a:latin typeface="Arial" panose="020B0604020202020204" pitchFamily="34" charset="0"/>
                <a:ea typeface="微软雅黑" panose="020B0503020204020204" pitchFamily="34" charset="-122"/>
                <a:cs typeface="Arial" panose="020B0604020202020204" pitchFamily="34" charset="0"/>
                <a:sym typeface="等线" panose="02010600030101010101" pitchFamily="2" charset="-122"/>
              </a:rPr>
              <a:t>#182&amp;210 MBB Mono Perc Single/Bifacial Half-cell Module</a:t>
            </a:r>
            <a:r>
              <a:rPr lang="zh-CN" altLang="en-US" sz="900" dirty="0">
                <a:solidFill>
                  <a:srgbClr val="E7161A"/>
                </a:solidFill>
                <a:latin typeface="Arial" panose="020B0604020202020204" pitchFamily="34" charset="0"/>
                <a:ea typeface="微软雅黑" panose="020B0503020204020204" pitchFamily="34" charset="-122"/>
                <a:cs typeface="Arial" panose="020B0604020202020204" pitchFamily="34" charset="0"/>
                <a:sym typeface="等线" panose="02010600030101010101" pitchFamily="2" charset="-122"/>
              </a:rPr>
              <a:t>） </a:t>
            </a:r>
            <a:endParaRPr lang="en-US" sz="9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7A3234D-BB27-D2F4-878C-4BBF95A444C7}"/>
              </a:ext>
            </a:extLst>
          </p:cNvPr>
          <p:cNvSpPr txBox="1"/>
          <p:nvPr/>
        </p:nvSpPr>
        <p:spPr>
          <a:xfrm>
            <a:off x="6868128" y="731081"/>
            <a:ext cx="1362544" cy="1785104"/>
          </a:xfrm>
          <a:prstGeom prst="rect">
            <a:avLst/>
          </a:prstGeom>
          <a:noFill/>
        </p:spPr>
        <p:txBody>
          <a:bodyPr wrap="square">
            <a:spAutoFit/>
          </a:bodyPr>
          <a:lstStyle/>
          <a:p>
            <a:r>
              <a:rPr lang="en-US" altLang="zh-CN" sz="1100" b="1" dirty="0">
                <a:latin typeface="Arial" panose="020B0604020202020204" pitchFamily="34" charset="0"/>
                <a:ea typeface="微软雅黑" panose="020B0503020204020204" pitchFamily="34" charset="-122"/>
                <a:cs typeface="Arial" panose="020B0604020202020204" pitchFamily="34" charset="0"/>
              </a:rPr>
              <a:t>Test certificates:</a:t>
            </a:r>
          </a:p>
          <a:p>
            <a:r>
              <a:rPr lang="en-US" altLang="zh-CN" sz="1100" b="1" dirty="0">
                <a:latin typeface="Arial" panose="020B0604020202020204" pitchFamily="34" charset="0"/>
                <a:ea typeface="微软雅黑" panose="020B0503020204020204" pitchFamily="34" charset="-122"/>
                <a:cs typeface="Arial" panose="020B0604020202020204" pitchFamily="34" charset="0"/>
              </a:rPr>
              <a:t>IEC61215 , </a:t>
            </a:r>
          </a:p>
          <a:p>
            <a:r>
              <a:rPr lang="en-US" altLang="zh-CN" sz="1100" b="1" dirty="0">
                <a:latin typeface="Arial" panose="020B0604020202020204" pitchFamily="34" charset="0"/>
                <a:ea typeface="微软雅黑" panose="020B0503020204020204" pitchFamily="34" charset="-122"/>
                <a:cs typeface="Arial" panose="020B0604020202020204" pitchFamily="34" charset="0"/>
              </a:rPr>
              <a:t>IEC61730 , </a:t>
            </a:r>
          </a:p>
          <a:p>
            <a:r>
              <a:rPr lang="en-US" altLang="zh-CN" sz="1100" b="1" dirty="0">
                <a:latin typeface="Arial" panose="020B0604020202020204" pitchFamily="34" charset="0"/>
                <a:ea typeface="微软雅黑" panose="020B0503020204020204" pitchFamily="34" charset="-122"/>
                <a:cs typeface="Arial" panose="020B0604020202020204" pitchFamily="34" charset="0"/>
              </a:rPr>
              <a:t>IEC TS 62782 ,</a:t>
            </a:r>
          </a:p>
          <a:p>
            <a:r>
              <a:rPr lang="en-US" altLang="zh-CN" sz="1100" b="1" dirty="0">
                <a:latin typeface="Arial" panose="020B0604020202020204" pitchFamily="34" charset="0"/>
                <a:ea typeface="微软雅黑" panose="020B0503020204020204" pitchFamily="34" charset="-122"/>
                <a:cs typeface="Arial" panose="020B0604020202020204" pitchFamily="34" charset="0"/>
              </a:rPr>
              <a:t>IEC 61701 , IEC62716 ,</a:t>
            </a:r>
          </a:p>
          <a:p>
            <a:r>
              <a:rPr lang="en-US" altLang="zh-CN" sz="1100" b="1" dirty="0">
                <a:latin typeface="Arial" panose="020B0604020202020204" pitchFamily="34" charset="0"/>
                <a:ea typeface="微软雅黑" panose="020B0503020204020204" pitchFamily="34" charset="-122"/>
                <a:cs typeface="Arial" panose="020B0604020202020204" pitchFamily="34" charset="0"/>
              </a:rPr>
              <a:t>IEC 60068-2-68 , </a:t>
            </a:r>
          </a:p>
          <a:p>
            <a:r>
              <a:rPr lang="en-US" altLang="zh-CN" sz="1100" b="1" dirty="0">
                <a:latin typeface="Arial" panose="020B0604020202020204" pitchFamily="34" charset="0"/>
                <a:ea typeface="微软雅黑" panose="020B0503020204020204" pitchFamily="34" charset="-122"/>
                <a:cs typeface="Arial" panose="020B0604020202020204" pitchFamily="34" charset="0"/>
              </a:rPr>
              <a:t>PPP 58042 , </a:t>
            </a:r>
          </a:p>
          <a:p>
            <a:r>
              <a:rPr lang="en-US" altLang="zh-CN" sz="1100" b="1" dirty="0">
                <a:latin typeface="Arial" panose="020B0604020202020204" pitchFamily="34" charset="0"/>
                <a:ea typeface="微软雅黑" panose="020B0503020204020204" pitchFamily="34" charset="-122"/>
                <a:cs typeface="Arial" panose="020B0604020202020204" pitchFamily="34" charset="0"/>
              </a:rPr>
              <a:t>PPP 58069 , </a:t>
            </a:r>
          </a:p>
          <a:p>
            <a:r>
              <a:rPr lang="en-US" altLang="zh-CN" sz="1100" b="1" dirty="0">
                <a:latin typeface="Arial" panose="020B0604020202020204" pitchFamily="34" charset="0"/>
                <a:ea typeface="微软雅黑" panose="020B0503020204020204" pitchFamily="34" charset="-122"/>
                <a:cs typeface="Arial" panose="020B0604020202020204" pitchFamily="34" charset="0"/>
              </a:rPr>
              <a:t>CQC</a:t>
            </a:r>
          </a:p>
        </p:txBody>
      </p:sp>
      <p:pic>
        <p:nvPicPr>
          <p:cNvPr id="6" name="Picture 5">
            <a:extLst>
              <a:ext uri="{FF2B5EF4-FFF2-40B4-BE49-F238E27FC236}">
                <a16:creationId xmlns:a16="http://schemas.microsoft.com/office/drawing/2014/main" id="{705BF08A-54ED-9D97-EA87-B34DFAA48374}"/>
              </a:ext>
            </a:extLst>
          </p:cNvPr>
          <p:cNvPicPr>
            <a:picLocks noChangeAspect="1"/>
          </p:cNvPicPr>
          <p:nvPr/>
        </p:nvPicPr>
        <p:blipFill rotWithShape="1">
          <a:blip r:embed="rId7" cstate="print">
            <a:grayscl/>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4896" t="5326" r="5950" b="4696"/>
          <a:stretch/>
        </p:blipFill>
        <p:spPr>
          <a:xfrm>
            <a:off x="7145555" y="2717359"/>
            <a:ext cx="1362544" cy="1945267"/>
          </a:xfrm>
          <a:prstGeom prst="rect">
            <a:avLst/>
          </a:prstGeom>
        </p:spPr>
      </p:pic>
      <p:pic>
        <p:nvPicPr>
          <p:cNvPr id="10" name="图片 12">
            <a:extLst>
              <a:ext uri="{FF2B5EF4-FFF2-40B4-BE49-F238E27FC236}">
                <a16:creationId xmlns:a16="http://schemas.microsoft.com/office/drawing/2014/main" id="{0C9839E2-CC54-4D57-8E27-D2F2654B2B30}"/>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5499756" y="2743275"/>
            <a:ext cx="1368372" cy="1926792"/>
          </a:xfrm>
          <a:prstGeom prst="rect">
            <a:avLst/>
          </a:prstGeom>
        </p:spPr>
      </p:pic>
      <p:pic>
        <p:nvPicPr>
          <p:cNvPr id="11" name="图片 11">
            <a:extLst>
              <a:ext uri="{FF2B5EF4-FFF2-40B4-BE49-F238E27FC236}">
                <a16:creationId xmlns:a16="http://schemas.microsoft.com/office/drawing/2014/main" id="{EF39B074-5DBF-74A1-55BA-E0BCEF0E63E2}"/>
              </a:ext>
            </a:extLst>
          </p:cNvPr>
          <p:cNvPicPr>
            <a:picLocks noChangeAspect="1"/>
          </p:cNvPicPr>
          <p:nvPr/>
        </p:nvPicPr>
        <p:blipFill rotWithShape="1">
          <a:blip r:embed="rId10" cstate="print">
            <a:grayscl/>
            <a:extLst>
              <a:ext uri="{28A0092B-C50C-407E-A947-70E740481C1C}">
                <a14:useLocalDpi xmlns:a14="http://schemas.microsoft.com/office/drawing/2010/main" val="0"/>
              </a:ext>
            </a:extLst>
          </a:blip>
          <a:srcRect t="6746" b="4194"/>
          <a:stretch/>
        </p:blipFill>
        <p:spPr>
          <a:xfrm>
            <a:off x="2163305" y="2743275"/>
            <a:ext cx="1536963" cy="1936347"/>
          </a:xfrm>
          <a:prstGeom prst="rect">
            <a:avLst/>
          </a:prstGeom>
        </p:spPr>
      </p:pic>
      <p:pic>
        <p:nvPicPr>
          <p:cNvPr id="12" name="图片 1">
            <a:extLst>
              <a:ext uri="{FF2B5EF4-FFF2-40B4-BE49-F238E27FC236}">
                <a16:creationId xmlns:a16="http://schemas.microsoft.com/office/drawing/2014/main" id="{864E6910-B654-2A0F-0E30-395C1CA667FE}"/>
              </a:ext>
            </a:extLst>
          </p:cNvPr>
          <p:cNvPicPr>
            <a:picLocks noChangeAspect="1"/>
          </p:cNvPicPr>
          <p:nvPr/>
        </p:nvPicPr>
        <p:blipFill rotWithShape="1">
          <a:blip r:embed="rId11" cstate="print">
            <a:grayscl/>
            <a:extLst>
              <a:ext uri="{28A0092B-C50C-407E-A947-70E740481C1C}">
                <a14:useLocalDpi xmlns:a14="http://schemas.microsoft.com/office/drawing/2010/main" val="0"/>
              </a:ext>
            </a:extLst>
          </a:blip>
          <a:srcRect l="6649" t="7723" r="8587" b="4794"/>
          <a:stretch/>
        </p:blipFill>
        <p:spPr>
          <a:xfrm>
            <a:off x="616573" y="2743275"/>
            <a:ext cx="1319721" cy="1893437"/>
          </a:xfrm>
          <a:prstGeom prst="rect">
            <a:avLst/>
          </a:prstGeom>
        </p:spPr>
      </p:pic>
      <p:pic>
        <p:nvPicPr>
          <p:cNvPr id="13" name="图片 10">
            <a:extLst>
              <a:ext uri="{FF2B5EF4-FFF2-40B4-BE49-F238E27FC236}">
                <a16:creationId xmlns:a16="http://schemas.microsoft.com/office/drawing/2014/main" id="{8E19FA21-37AD-481F-C51F-54BBFC54216F}"/>
              </a:ext>
            </a:extLst>
          </p:cNvPr>
          <p:cNvPicPr>
            <a:picLocks noChangeAspect="1"/>
          </p:cNvPicPr>
          <p:nvPr/>
        </p:nvPicPr>
        <p:blipFill rotWithShape="1">
          <a:blip r:embed="rId12" cstate="print">
            <a:grayscl/>
            <a:extLst>
              <a:ext uri="{28A0092B-C50C-407E-A947-70E740481C1C}">
                <a14:useLocalDpi xmlns:a14="http://schemas.microsoft.com/office/drawing/2010/main" val="0"/>
              </a:ext>
            </a:extLst>
          </a:blip>
          <a:srcRect l="4062" t="6362" r="5477" b="3176"/>
          <a:stretch/>
        </p:blipFill>
        <p:spPr>
          <a:xfrm>
            <a:off x="3883801" y="2743275"/>
            <a:ext cx="1368372" cy="1935988"/>
          </a:xfrm>
          <a:prstGeom prst="rect">
            <a:avLst/>
          </a:prstGeom>
        </p:spPr>
      </p:pic>
      <p:sp>
        <p:nvSpPr>
          <p:cNvPr id="14" name="文本框 15">
            <a:extLst>
              <a:ext uri="{FF2B5EF4-FFF2-40B4-BE49-F238E27FC236}">
                <a16:creationId xmlns:a16="http://schemas.microsoft.com/office/drawing/2014/main" id="{A8162C9E-CBE2-D90F-C861-C66AF01B5BA8}"/>
              </a:ext>
            </a:extLst>
          </p:cNvPr>
          <p:cNvSpPr txBox="1"/>
          <p:nvPr/>
        </p:nvSpPr>
        <p:spPr>
          <a:xfrm>
            <a:off x="2595123" y="4685769"/>
            <a:ext cx="1294844" cy="261610"/>
          </a:xfrm>
          <a:prstGeom prst="rect">
            <a:avLst/>
          </a:prstGeom>
          <a:noFill/>
        </p:spPr>
        <p:txBody>
          <a:bodyPr wrap="square" rtlCol="0">
            <a:spAutoFit/>
          </a:bodyPr>
          <a:lstStyle/>
          <a:p>
            <a:r>
              <a:rPr lang="en-US" altLang="zh-CN" sz="1100" b="1" dirty="0">
                <a:latin typeface="Arial" panose="020B0604020202020204" pitchFamily="34" charset="0"/>
                <a:ea typeface="微软雅黑" panose="020B0503020204020204" pitchFamily="34" charset="-122"/>
                <a:cs typeface="Arial" panose="020B0604020202020204" pitchFamily="34" charset="0"/>
              </a:rPr>
              <a:t>ISO9001</a:t>
            </a:r>
            <a:endParaRPr lang="zh-CN" altLang="en-US" sz="1100" b="1" dirty="0">
              <a:latin typeface="Arial" panose="020B0604020202020204" pitchFamily="34" charset="0"/>
              <a:ea typeface="微软雅黑" panose="020B0503020204020204" pitchFamily="34" charset="-122"/>
              <a:cs typeface="Arial" panose="020B0604020202020204" pitchFamily="34" charset="0"/>
            </a:endParaRPr>
          </a:p>
        </p:txBody>
      </p:sp>
      <p:sp>
        <p:nvSpPr>
          <p:cNvPr id="15" name="文本框 19">
            <a:extLst>
              <a:ext uri="{FF2B5EF4-FFF2-40B4-BE49-F238E27FC236}">
                <a16:creationId xmlns:a16="http://schemas.microsoft.com/office/drawing/2014/main" id="{D182F665-BE7E-E17B-B1B7-040EF5868068}"/>
              </a:ext>
            </a:extLst>
          </p:cNvPr>
          <p:cNvSpPr txBox="1"/>
          <p:nvPr/>
        </p:nvSpPr>
        <p:spPr>
          <a:xfrm>
            <a:off x="4380479" y="4662626"/>
            <a:ext cx="1294844" cy="261610"/>
          </a:xfrm>
          <a:prstGeom prst="rect">
            <a:avLst/>
          </a:prstGeom>
          <a:noFill/>
        </p:spPr>
        <p:txBody>
          <a:bodyPr wrap="square" rtlCol="0">
            <a:spAutoFit/>
          </a:bodyPr>
          <a:lstStyle/>
          <a:p>
            <a:r>
              <a:rPr lang="en-US" altLang="zh-CN" sz="1100" b="1" dirty="0">
                <a:latin typeface="Arial" panose="020B0604020202020204" pitchFamily="34" charset="0"/>
                <a:ea typeface="微软雅黑" panose="020B0503020204020204" pitchFamily="34" charset="-122"/>
                <a:cs typeface="Arial" panose="020B0604020202020204" pitchFamily="34" charset="0"/>
              </a:rPr>
              <a:t>IMS</a:t>
            </a:r>
            <a:endParaRPr lang="zh-CN" altLang="en-US" sz="1100" b="1" dirty="0">
              <a:latin typeface="Arial" panose="020B0604020202020204" pitchFamily="34" charset="0"/>
              <a:ea typeface="微软雅黑" panose="020B0503020204020204" pitchFamily="34" charset="-122"/>
              <a:cs typeface="Arial" panose="020B0604020202020204" pitchFamily="34" charset="0"/>
            </a:endParaRPr>
          </a:p>
        </p:txBody>
      </p:sp>
      <p:sp>
        <p:nvSpPr>
          <p:cNvPr id="16" name="文本框 21">
            <a:extLst>
              <a:ext uri="{FF2B5EF4-FFF2-40B4-BE49-F238E27FC236}">
                <a16:creationId xmlns:a16="http://schemas.microsoft.com/office/drawing/2014/main" id="{EC9289A8-D38F-8455-FAF3-D799F1D17F31}"/>
              </a:ext>
            </a:extLst>
          </p:cNvPr>
          <p:cNvSpPr txBox="1"/>
          <p:nvPr/>
        </p:nvSpPr>
        <p:spPr>
          <a:xfrm>
            <a:off x="5927469" y="4679263"/>
            <a:ext cx="1294844" cy="261610"/>
          </a:xfrm>
          <a:prstGeom prst="rect">
            <a:avLst/>
          </a:prstGeom>
          <a:noFill/>
        </p:spPr>
        <p:txBody>
          <a:bodyPr wrap="square" rtlCol="0">
            <a:spAutoFit/>
          </a:bodyPr>
          <a:lstStyle/>
          <a:p>
            <a:r>
              <a:rPr lang="en-US" altLang="zh-CN" sz="1100" b="1" dirty="0">
                <a:latin typeface="Arial" panose="020B0604020202020204" pitchFamily="34" charset="0"/>
                <a:ea typeface="微软雅黑" panose="020B0503020204020204" pitchFamily="34" charset="-122"/>
                <a:cs typeface="Arial" panose="020B0604020202020204" pitchFamily="34" charset="0"/>
              </a:rPr>
              <a:t>OHSMS</a:t>
            </a:r>
            <a:endParaRPr lang="zh-CN" altLang="en-US" sz="1100" b="1" dirty="0">
              <a:latin typeface="Arial" panose="020B0604020202020204" pitchFamily="34" charset="0"/>
              <a:ea typeface="微软雅黑" panose="020B0503020204020204" pitchFamily="34" charset="-122"/>
              <a:cs typeface="Arial" panose="020B0604020202020204" pitchFamily="34" charset="0"/>
            </a:endParaRPr>
          </a:p>
        </p:txBody>
      </p:sp>
      <p:sp>
        <p:nvSpPr>
          <p:cNvPr id="17" name="文本框 23">
            <a:extLst>
              <a:ext uri="{FF2B5EF4-FFF2-40B4-BE49-F238E27FC236}">
                <a16:creationId xmlns:a16="http://schemas.microsoft.com/office/drawing/2014/main" id="{F9292AF5-1970-AFFC-B9A1-C287043DAF05}"/>
              </a:ext>
            </a:extLst>
          </p:cNvPr>
          <p:cNvSpPr txBox="1"/>
          <p:nvPr/>
        </p:nvSpPr>
        <p:spPr>
          <a:xfrm>
            <a:off x="940524" y="4652956"/>
            <a:ext cx="1308292" cy="261610"/>
          </a:xfrm>
          <a:prstGeom prst="rect">
            <a:avLst/>
          </a:prstGeom>
          <a:noFill/>
        </p:spPr>
        <p:txBody>
          <a:bodyPr wrap="square" rtlCol="0">
            <a:spAutoFit/>
          </a:bodyPr>
          <a:lstStyle/>
          <a:p>
            <a:r>
              <a:rPr lang="en-US" altLang="zh-CN" sz="1100" b="1" dirty="0" err="1">
                <a:latin typeface="Arial" panose="020B0604020202020204" pitchFamily="34" charset="0"/>
                <a:ea typeface="微软雅黑" panose="020B0503020204020204" pitchFamily="34" charset="-122"/>
                <a:cs typeface="Arial" panose="020B0604020202020204" pitchFamily="34" charset="0"/>
              </a:rPr>
              <a:t>EnMS</a:t>
            </a:r>
            <a:endParaRPr lang="zh-CN" altLang="en-US" sz="1100" b="1" dirty="0">
              <a:latin typeface="Arial" panose="020B0604020202020204" pitchFamily="34" charset="0"/>
              <a:ea typeface="微软雅黑" panose="020B0503020204020204" pitchFamily="34" charset="-122"/>
              <a:cs typeface="Arial" panose="020B0604020202020204" pitchFamily="34" charset="0"/>
            </a:endParaRPr>
          </a:p>
        </p:txBody>
      </p:sp>
      <p:sp>
        <p:nvSpPr>
          <p:cNvPr id="18" name="TextBox 17">
            <a:extLst>
              <a:ext uri="{FF2B5EF4-FFF2-40B4-BE49-F238E27FC236}">
                <a16:creationId xmlns:a16="http://schemas.microsoft.com/office/drawing/2014/main" id="{FB663872-8655-1814-6584-3BE965C69A14}"/>
              </a:ext>
            </a:extLst>
          </p:cNvPr>
          <p:cNvSpPr txBox="1"/>
          <p:nvPr/>
        </p:nvSpPr>
        <p:spPr>
          <a:xfrm>
            <a:off x="7538549" y="4667062"/>
            <a:ext cx="1198129" cy="261610"/>
          </a:xfrm>
          <a:prstGeom prst="rect">
            <a:avLst/>
          </a:prstGeom>
          <a:noFill/>
        </p:spPr>
        <p:txBody>
          <a:bodyPr wrap="square">
            <a:spAutoFit/>
          </a:bodyPr>
          <a:lstStyle/>
          <a:p>
            <a:r>
              <a:rPr lang="en-US" altLang="zh-CN" sz="1100" b="1" dirty="0">
                <a:latin typeface="Arial" panose="020B0604020202020204" pitchFamily="34" charset="0"/>
                <a:ea typeface="微软雅黑" panose="020B0503020204020204" pitchFamily="34" charset="-122"/>
                <a:cs typeface="Arial" panose="020B0604020202020204" pitchFamily="34" charset="0"/>
              </a:rPr>
              <a:t>ISO14001</a:t>
            </a:r>
          </a:p>
        </p:txBody>
      </p:sp>
      <p:pic>
        <p:nvPicPr>
          <p:cNvPr id="20" name="Picture 19">
            <a:extLst>
              <a:ext uri="{FF2B5EF4-FFF2-40B4-BE49-F238E27FC236}">
                <a16:creationId xmlns:a16="http://schemas.microsoft.com/office/drawing/2014/main" id="{D677972B-C412-B6E7-02A5-7778CBC8C1E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17684" y="296824"/>
            <a:ext cx="1085938" cy="252669"/>
          </a:xfrm>
          <a:prstGeom prst="rect">
            <a:avLst/>
          </a:prstGeom>
        </p:spPr>
      </p:pic>
      <p:sp>
        <p:nvSpPr>
          <p:cNvPr id="21" name="Slide Number Placeholder 20">
            <a:extLst>
              <a:ext uri="{FF2B5EF4-FFF2-40B4-BE49-F238E27FC236}">
                <a16:creationId xmlns:a16="http://schemas.microsoft.com/office/drawing/2014/main" id="{6DED0E00-992A-2BFF-3CB9-B5088013FD20}"/>
              </a:ext>
            </a:extLst>
          </p:cNvPr>
          <p:cNvSpPr>
            <a:spLocks noGrp="1"/>
          </p:cNvSpPr>
          <p:nvPr>
            <p:ph type="sldNum" sz="quarter" idx="14"/>
          </p:nvPr>
        </p:nvSpPr>
        <p:spPr/>
        <p:txBody>
          <a:bodyPr/>
          <a:lstStyle/>
          <a:p>
            <a:pPr algn="r"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19</a:t>
            </a:fld>
            <a:endParaRPr lang="zh-CN" altLang="en-US" strike="noStrike" noProof="1"/>
          </a:p>
        </p:txBody>
      </p:sp>
    </p:spTree>
    <p:extLst>
      <p:ext uri="{BB962C8B-B14F-4D97-AF65-F5344CB8AC3E}">
        <p14:creationId xmlns:p14="http://schemas.microsoft.com/office/powerpoint/2010/main" val="277789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538F0092-C3C1-62AA-215D-B9A7413515DF}"/>
              </a:ext>
            </a:extLst>
          </p:cNvPr>
          <p:cNvSpPr txBox="1">
            <a:spLocks/>
          </p:cNvSpPr>
          <p:nvPr/>
        </p:nvSpPr>
        <p:spPr>
          <a:xfrm>
            <a:off x="976893" y="1422818"/>
            <a:ext cx="6930418" cy="2648509"/>
          </a:xfrm>
          <a:prstGeom prst="rect">
            <a:avLst/>
          </a:prstGeom>
          <a:noFill/>
          <a:ln w="9525">
            <a:noFill/>
          </a:ln>
        </p:spPr>
        <p:txBody>
          <a:bodyPr anchor="t" anchorCtr="0">
            <a:norm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endParaRPr lang="zh-CN" altLang="en-US" sz="2400" noProof="1">
              <a:solidFill>
                <a:schemeClr val="bg1"/>
              </a:solidFill>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2" name="Picture 1">
            <a:extLst>
              <a:ext uri="{FF2B5EF4-FFF2-40B4-BE49-F238E27FC236}">
                <a16:creationId xmlns:a16="http://schemas.microsoft.com/office/drawing/2014/main" id="{D754BCF5-E129-80BC-D86A-4F19D3065DE8}"/>
              </a:ext>
            </a:extLst>
          </p:cNvPr>
          <p:cNvPicPr>
            <a:picLocks noChangeAspect="1"/>
          </p:cNvPicPr>
          <p:nvPr/>
        </p:nvPicPr>
        <p:blipFill>
          <a:blip r:embed="rId2"/>
          <a:stretch>
            <a:fillRect/>
          </a:stretch>
        </p:blipFill>
        <p:spPr>
          <a:xfrm>
            <a:off x="69729" y="4242260"/>
            <a:ext cx="2038350" cy="819150"/>
          </a:xfrm>
          <a:prstGeom prst="rect">
            <a:avLst/>
          </a:prstGeom>
        </p:spPr>
      </p:pic>
      <p:pic>
        <p:nvPicPr>
          <p:cNvPr id="5" name="Picture 4">
            <a:extLst>
              <a:ext uri="{FF2B5EF4-FFF2-40B4-BE49-F238E27FC236}">
                <a16:creationId xmlns:a16="http://schemas.microsoft.com/office/drawing/2014/main" id="{B2884E94-E3DF-F7FE-4A3B-0D788B348B60}"/>
              </a:ext>
            </a:extLst>
          </p:cNvPr>
          <p:cNvPicPr>
            <a:picLocks noChangeAspect="1"/>
          </p:cNvPicPr>
          <p:nvPr/>
        </p:nvPicPr>
        <p:blipFill>
          <a:blip r:embed="rId3"/>
          <a:stretch>
            <a:fillRect/>
          </a:stretch>
        </p:blipFill>
        <p:spPr>
          <a:xfrm>
            <a:off x="472190" y="211970"/>
            <a:ext cx="1828800" cy="1019175"/>
          </a:xfrm>
          <a:prstGeom prst="rect">
            <a:avLst/>
          </a:prstGeom>
        </p:spPr>
      </p:pic>
      <p:sp>
        <p:nvSpPr>
          <p:cNvPr id="6" name="TextBox 5">
            <a:extLst>
              <a:ext uri="{FF2B5EF4-FFF2-40B4-BE49-F238E27FC236}">
                <a16:creationId xmlns:a16="http://schemas.microsoft.com/office/drawing/2014/main" id="{64E13293-E860-4280-88DF-A30F57758195}"/>
              </a:ext>
            </a:extLst>
          </p:cNvPr>
          <p:cNvSpPr txBox="1"/>
          <p:nvPr/>
        </p:nvSpPr>
        <p:spPr>
          <a:xfrm>
            <a:off x="644576" y="472190"/>
            <a:ext cx="2278505" cy="400110"/>
          </a:xfrm>
          <a:prstGeom prst="rect">
            <a:avLst/>
          </a:prstGeom>
          <a:noFill/>
        </p:spPr>
        <p:txBody>
          <a:bodyPr wrap="square" rtlCol="0">
            <a:spAutoFit/>
          </a:bodyPr>
          <a:lstStyle/>
          <a:p>
            <a:r>
              <a:rPr lang="en-US" sz="2000" b="1" dirty="0">
                <a:solidFill>
                  <a:schemeClr val="bg1"/>
                </a:solidFill>
              </a:rPr>
              <a:t>This presentation</a:t>
            </a:r>
          </a:p>
        </p:txBody>
      </p:sp>
      <p:sp>
        <p:nvSpPr>
          <p:cNvPr id="7" name="TextBox 6">
            <a:extLst>
              <a:ext uri="{FF2B5EF4-FFF2-40B4-BE49-F238E27FC236}">
                <a16:creationId xmlns:a16="http://schemas.microsoft.com/office/drawing/2014/main" id="{4D6970F8-D240-EE35-9A21-3D1E3A2B5B2F}"/>
              </a:ext>
            </a:extLst>
          </p:cNvPr>
          <p:cNvSpPr txBox="1"/>
          <p:nvPr/>
        </p:nvSpPr>
        <p:spPr>
          <a:xfrm>
            <a:off x="2668249" y="1811542"/>
            <a:ext cx="3934918" cy="1520416"/>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sz="1600" noProof="1">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LESSO Company Overview</a:t>
            </a:r>
          </a:p>
          <a:p>
            <a:pPr marL="285750" indent="-285750">
              <a:lnSpc>
                <a:spcPct val="120000"/>
              </a:lnSpc>
              <a:buFont typeface="Arial" panose="020B0604020202020204" pitchFamily="34" charset="0"/>
              <a:buChar char="•"/>
            </a:pPr>
            <a:r>
              <a:rPr lang="en-US" altLang="zh-CN" sz="1600" noProof="1">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Solar Solution Maufacturer</a:t>
            </a:r>
          </a:p>
          <a:p>
            <a:pPr marL="285750" indent="-285750">
              <a:lnSpc>
                <a:spcPct val="120000"/>
              </a:lnSpc>
              <a:buFont typeface="Arial" panose="020B0604020202020204" pitchFamily="34" charset="0"/>
              <a:buChar char="•"/>
            </a:pPr>
            <a:r>
              <a:rPr lang="en-US" altLang="zh-CN" sz="1600" noProof="1">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Shining Projects proceed by LESSO</a:t>
            </a:r>
          </a:p>
          <a:p>
            <a:pPr marL="285750" indent="-285750">
              <a:lnSpc>
                <a:spcPct val="120000"/>
              </a:lnSpc>
              <a:buFont typeface="Arial" panose="020B0604020202020204" pitchFamily="34" charset="0"/>
              <a:buChar char="•"/>
            </a:pPr>
            <a:r>
              <a:rPr lang="en-US" altLang="zh-CN" sz="1600" noProof="1">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Building a Solar-Powered World</a:t>
            </a:r>
          </a:p>
          <a:p>
            <a:pPr marL="285750" indent="-285750">
              <a:buFont typeface="Arial" panose="020B0604020202020204" pitchFamily="34" charset="0"/>
              <a:buChar char="•"/>
            </a:pPr>
            <a:endParaRPr lang="en-US" sz="1600" dirty="0"/>
          </a:p>
        </p:txBody>
      </p:sp>
      <p:sp>
        <p:nvSpPr>
          <p:cNvPr id="4" name="Slide Number Placeholder 3">
            <a:extLst>
              <a:ext uri="{FF2B5EF4-FFF2-40B4-BE49-F238E27FC236}">
                <a16:creationId xmlns:a16="http://schemas.microsoft.com/office/drawing/2014/main" id="{EEE9F444-FD7B-4CE3-9988-D1EC8AFADC61}"/>
              </a:ext>
            </a:extLst>
          </p:cNvPr>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2</a:t>
            </a:fld>
            <a:endParaRPr lang="zh-CN" altLang="en-US" strike="noStrike" noProof="1">
              <a:latin typeface="等线" panose="02010600030101010101" pitchFamily="2" charset="-122"/>
            </a:endParaRPr>
          </a:p>
        </p:txBody>
      </p:sp>
    </p:spTree>
    <p:extLst>
      <p:ext uri="{BB962C8B-B14F-4D97-AF65-F5344CB8AC3E}">
        <p14:creationId xmlns:p14="http://schemas.microsoft.com/office/powerpoint/2010/main" val="617931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7EB081A-8A37-8309-16F2-1D7ED21FDE65}"/>
              </a:ext>
            </a:extLst>
          </p:cNvPr>
          <p:cNvPicPr>
            <a:picLocks noChangeAspect="1"/>
          </p:cNvPicPr>
          <p:nvPr/>
        </p:nvPicPr>
        <p:blipFill rotWithShape="1">
          <a:blip r:embed="rId2"/>
          <a:srcRect l="1952" t="17940" r="8130" b="5565"/>
          <a:stretch/>
        </p:blipFill>
        <p:spPr>
          <a:xfrm>
            <a:off x="399638" y="1116767"/>
            <a:ext cx="3486335" cy="3883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FDB918F8-9391-BC2B-E72C-A80D9E2EBA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sp>
        <p:nvSpPr>
          <p:cNvPr id="19" name="文本框 1">
            <a:extLst>
              <a:ext uri="{FF2B5EF4-FFF2-40B4-BE49-F238E27FC236}">
                <a16:creationId xmlns:a16="http://schemas.microsoft.com/office/drawing/2014/main" id="{E37D982E-246A-BA91-5FA1-114DC4F53884}"/>
              </a:ext>
            </a:extLst>
          </p:cNvPr>
          <p:cNvSpPr txBox="1"/>
          <p:nvPr/>
        </p:nvSpPr>
        <p:spPr>
          <a:xfrm>
            <a:off x="403384" y="138112"/>
            <a:ext cx="3033712" cy="430374"/>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Inverter</a:t>
            </a:r>
          </a:p>
        </p:txBody>
      </p:sp>
      <p:pic>
        <p:nvPicPr>
          <p:cNvPr id="4" name="Picture 3">
            <a:extLst>
              <a:ext uri="{FF2B5EF4-FFF2-40B4-BE49-F238E27FC236}">
                <a16:creationId xmlns:a16="http://schemas.microsoft.com/office/drawing/2014/main" id="{62C3FDA1-BF25-1F03-7B3D-70C839392F63}"/>
              </a:ext>
            </a:extLst>
          </p:cNvPr>
          <p:cNvPicPr>
            <a:picLocks noChangeAspect="1"/>
          </p:cNvPicPr>
          <p:nvPr/>
        </p:nvPicPr>
        <p:blipFill>
          <a:blip r:embed="rId4"/>
          <a:stretch>
            <a:fillRect/>
          </a:stretch>
        </p:blipFill>
        <p:spPr>
          <a:xfrm>
            <a:off x="387981" y="2947112"/>
            <a:ext cx="3486336" cy="2062673"/>
          </a:xfrm>
          <a:prstGeom prst="rect">
            <a:avLst/>
          </a:prstGeom>
        </p:spPr>
      </p:pic>
      <p:pic>
        <p:nvPicPr>
          <p:cNvPr id="6" name="Picture 5">
            <a:extLst>
              <a:ext uri="{FF2B5EF4-FFF2-40B4-BE49-F238E27FC236}">
                <a16:creationId xmlns:a16="http://schemas.microsoft.com/office/drawing/2014/main" id="{C3EB6AF1-6A82-E936-479D-457161F523F4}"/>
              </a:ext>
            </a:extLst>
          </p:cNvPr>
          <p:cNvPicPr>
            <a:picLocks noChangeAspect="1"/>
          </p:cNvPicPr>
          <p:nvPr/>
        </p:nvPicPr>
        <p:blipFill>
          <a:blip r:embed="rId5"/>
          <a:stretch>
            <a:fillRect/>
          </a:stretch>
        </p:blipFill>
        <p:spPr>
          <a:xfrm>
            <a:off x="387981" y="1165051"/>
            <a:ext cx="3486336" cy="1779483"/>
          </a:xfrm>
          <a:prstGeom prst="rect">
            <a:avLst/>
          </a:prstGeom>
        </p:spPr>
      </p:pic>
      <p:sp>
        <p:nvSpPr>
          <p:cNvPr id="8" name="文本框 1">
            <a:extLst>
              <a:ext uri="{FF2B5EF4-FFF2-40B4-BE49-F238E27FC236}">
                <a16:creationId xmlns:a16="http://schemas.microsoft.com/office/drawing/2014/main" id="{E5BF2E45-8FFA-84AE-AB3C-4E4C0E43F80F}"/>
              </a:ext>
            </a:extLst>
          </p:cNvPr>
          <p:cNvSpPr txBox="1"/>
          <p:nvPr/>
        </p:nvSpPr>
        <p:spPr>
          <a:xfrm>
            <a:off x="6038037" y="713781"/>
            <a:ext cx="3033712" cy="327077"/>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14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Off-Grid</a:t>
            </a:r>
          </a:p>
        </p:txBody>
      </p:sp>
      <p:pic>
        <p:nvPicPr>
          <p:cNvPr id="9" name="Picture 8">
            <a:extLst>
              <a:ext uri="{FF2B5EF4-FFF2-40B4-BE49-F238E27FC236}">
                <a16:creationId xmlns:a16="http://schemas.microsoft.com/office/drawing/2014/main" id="{A10FBEF1-C242-7994-882A-7AE322898D43}"/>
              </a:ext>
            </a:extLst>
          </p:cNvPr>
          <p:cNvPicPr>
            <a:picLocks noChangeAspect="1"/>
          </p:cNvPicPr>
          <p:nvPr/>
        </p:nvPicPr>
        <p:blipFill>
          <a:blip r:embed="rId6"/>
          <a:stretch>
            <a:fillRect/>
          </a:stretch>
        </p:blipFill>
        <p:spPr>
          <a:xfrm>
            <a:off x="4365263" y="1135701"/>
            <a:ext cx="2072099" cy="1118833"/>
          </a:xfrm>
          <a:prstGeom prst="rect">
            <a:avLst/>
          </a:prstGeom>
        </p:spPr>
      </p:pic>
      <p:pic>
        <p:nvPicPr>
          <p:cNvPr id="10" name="Picture 9">
            <a:extLst>
              <a:ext uri="{FF2B5EF4-FFF2-40B4-BE49-F238E27FC236}">
                <a16:creationId xmlns:a16="http://schemas.microsoft.com/office/drawing/2014/main" id="{5D164197-63BC-0AA7-EBE9-8D36F0568B08}"/>
              </a:ext>
            </a:extLst>
          </p:cNvPr>
          <p:cNvPicPr>
            <a:picLocks noChangeAspect="1"/>
          </p:cNvPicPr>
          <p:nvPr/>
        </p:nvPicPr>
        <p:blipFill>
          <a:blip r:embed="rId7"/>
          <a:stretch>
            <a:fillRect/>
          </a:stretch>
        </p:blipFill>
        <p:spPr>
          <a:xfrm>
            <a:off x="6373891" y="1156136"/>
            <a:ext cx="2191917" cy="918604"/>
          </a:xfrm>
          <a:prstGeom prst="rect">
            <a:avLst/>
          </a:prstGeom>
        </p:spPr>
      </p:pic>
      <p:pic>
        <p:nvPicPr>
          <p:cNvPr id="12" name="Picture 11">
            <a:extLst>
              <a:ext uri="{FF2B5EF4-FFF2-40B4-BE49-F238E27FC236}">
                <a16:creationId xmlns:a16="http://schemas.microsoft.com/office/drawing/2014/main" id="{D72B36E0-B9F7-143B-14F5-DBEA93F8FC33}"/>
              </a:ext>
            </a:extLst>
          </p:cNvPr>
          <p:cNvPicPr>
            <a:picLocks noChangeAspect="1"/>
          </p:cNvPicPr>
          <p:nvPr/>
        </p:nvPicPr>
        <p:blipFill rotWithShape="1">
          <a:blip r:embed="rId8"/>
          <a:srcRect l="4864" t="17443" b="4327"/>
          <a:stretch/>
        </p:blipFill>
        <p:spPr>
          <a:xfrm>
            <a:off x="6004408" y="2145536"/>
            <a:ext cx="1824487" cy="852427"/>
          </a:xfrm>
          <a:prstGeom prst="rect">
            <a:avLst/>
          </a:prstGeom>
        </p:spPr>
      </p:pic>
      <p:sp>
        <p:nvSpPr>
          <p:cNvPr id="20" name="文本框 1">
            <a:extLst>
              <a:ext uri="{FF2B5EF4-FFF2-40B4-BE49-F238E27FC236}">
                <a16:creationId xmlns:a16="http://schemas.microsoft.com/office/drawing/2014/main" id="{C8A0C9B6-077C-999D-36E3-3B86D38A2D80}"/>
              </a:ext>
            </a:extLst>
          </p:cNvPr>
          <p:cNvSpPr txBox="1"/>
          <p:nvPr/>
        </p:nvSpPr>
        <p:spPr>
          <a:xfrm>
            <a:off x="1538288" y="694370"/>
            <a:ext cx="3033712" cy="327077"/>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14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Hybrid</a:t>
            </a:r>
          </a:p>
        </p:txBody>
      </p:sp>
      <p:sp>
        <p:nvSpPr>
          <p:cNvPr id="21" name="文本框 1">
            <a:extLst>
              <a:ext uri="{FF2B5EF4-FFF2-40B4-BE49-F238E27FC236}">
                <a16:creationId xmlns:a16="http://schemas.microsoft.com/office/drawing/2014/main" id="{2A0228CF-CD71-9B66-800F-6886DFC14A6F}"/>
              </a:ext>
            </a:extLst>
          </p:cNvPr>
          <p:cNvSpPr txBox="1"/>
          <p:nvPr/>
        </p:nvSpPr>
        <p:spPr>
          <a:xfrm>
            <a:off x="6079394" y="3230100"/>
            <a:ext cx="3033712" cy="293607"/>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12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Micro inverter</a:t>
            </a:r>
          </a:p>
        </p:txBody>
      </p:sp>
      <p:pic>
        <p:nvPicPr>
          <p:cNvPr id="22" name="Picture 21">
            <a:extLst>
              <a:ext uri="{FF2B5EF4-FFF2-40B4-BE49-F238E27FC236}">
                <a16:creationId xmlns:a16="http://schemas.microsoft.com/office/drawing/2014/main" id="{A1D0335B-F650-C567-5CE2-21496D3D477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741" t="2196" r="26610"/>
          <a:stretch/>
        </p:blipFill>
        <p:spPr>
          <a:xfrm>
            <a:off x="6857940" y="3550108"/>
            <a:ext cx="1100667" cy="1356222"/>
          </a:xfrm>
          <a:prstGeom prst="rect">
            <a:avLst/>
          </a:prstGeom>
        </p:spPr>
      </p:pic>
      <p:pic>
        <p:nvPicPr>
          <p:cNvPr id="23" name="Picture 22">
            <a:extLst>
              <a:ext uri="{FF2B5EF4-FFF2-40B4-BE49-F238E27FC236}">
                <a16:creationId xmlns:a16="http://schemas.microsoft.com/office/drawing/2014/main" id="{98CDC212-F61A-857C-2A80-31F81538741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938" t="1900" r="6587" b="-1900"/>
          <a:stretch/>
        </p:blipFill>
        <p:spPr>
          <a:xfrm>
            <a:off x="5314114" y="3796961"/>
            <a:ext cx="1623906" cy="1002666"/>
          </a:xfrm>
          <a:prstGeom prst="rect">
            <a:avLst/>
          </a:prstGeom>
        </p:spPr>
      </p:pic>
      <p:sp>
        <p:nvSpPr>
          <p:cNvPr id="24" name="TextBox 23">
            <a:extLst>
              <a:ext uri="{FF2B5EF4-FFF2-40B4-BE49-F238E27FC236}">
                <a16:creationId xmlns:a16="http://schemas.microsoft.com/office/drawing/2014/main" id="{BC897556-DD4F-9010-0F2E-5B540B16F995}"/>
              </a:ext>
            </a:extLst>
          </p:cNvPr>
          <p:cNvSpPr txBox="1"/>
          <p:nvPr/>
        </p:nvSpPr>
        <p:spPr>
          <a:xfrm>
            <a:off x="5625604" y="4058129"/>
            <a:ext cx="2188564" cy="215444"/>
          </a:xfrm>
          <a:prstGeom prst="rect">
            <a:avLst/>
          </a:prstGeom>
          <a:noFill/>
        </p:spPr>
        <p:txBody>
          <a:bodyPr wrap="square">
            <a:spAutoFit/>
          </a:bodyPr>
          <a:lstStyle/>
          <a:p>
            <a:r>
              <a:rPr lang="en-US" altLang="zh-CN" sz="800" b="1" dirty="0">
                <a:solidFill>
                  <a:srgbClr val="FF0000"/>
                </a:solidFill>
                <a:latin typeface="Arial" panose="020B0604020202020204" pitchFamily="34" charset="0"/>
                <a:ea typeface="微软雅黑" panose="020B0503020204020204" pitchFamily="34" charset="-122"/>
                <a:cs typeface="Arial" panose="020B0604020202020204" pitchFamily="34" charset="0"/>
                <a:sym typeface="+mn-ea"/>
              </a:rPr>
              <a:t>WVC 700</a:t>
            </a:r>
            <a:endParaRPr lang="en-US" sz="800" b="1" dirty="0">
              <a:solidFill>
                <a:srgbClr val="FF0000"/>
              </a:solidFill>
            </a:endParaRPr>
          </a:p>
        </p:txBody>
      </p:sp>
      <p:sp>
        <p:nvSpPr>
          <p:cNvPr id="25" name="TextBox 24">
            <a:extLst>
              <a:ext uri="{FF2B5EF4-FFF2-40B4-BE49-F238E27FC236}">
                <a16:creationId xmlns:a16="http://schemas.microsoft.com/office/drawing/2014/main" id="{97D675D2-2CDC-9FE0-329E-E5DEA6E1887E}"/>
              </a:ext>
            </a:extLst>
          </p:cNvPr>
          <p:cNvSpPr txBox="1"/>
          <p:nvPr/>
        </p:nvSpPr>
        <p:spPr>
          <a:xfrm>
            <a:off x="7010160" y="3842685"/>
            <a:ext cx="922144" cy="215444"/>
          </a:xfrm>
          <a:prstGeom prst="rect">
            <a:avLst/>
          </a:prstGeom>
          <a:noFill/>
        </p:spPr>
        <p:txBody>
          <a:bodyPr wrap="square">
            <a:spAutoFit/>
          </a:bodyPr>
          <a:lstStyle/>
          <a:p>
            <a:r>
              <a:rPr lang="en-US" altLang="zh-CN" sz="800" b="1" dirty="0">
                <a:solidFill>
                  <a:srgbClr val="FF0000"/>
                </a:solidFill>
                <a:latin typeface="Arial" panose="020B0604020202020204" pitchFamily="34" charset="0"/>
                <a:ea typeface="微软雅黑" panose="020B0503020204020204" pitchFamily="34" charset="-122"/>
                <a:cs typeface="Arial" panose="020B0604020202020204" pitchFamily="34" charset="0"/>
                <a:sym typeface="+mn-ea"/>
              </a:rPr>
              <a:t>WVC1600</a:t>
            </a:r>
            <a:endParaRPr lang="en-US" sz="800" dirty="0"/>
          </a:p>
        </p:txBody>
      </p:sp>
      <p:sp>
        <p:nvSpPr>
          <p:cNvPr id="2" name="Slide Number Placeholder 1">
            <a:extLst>
              <a:ext uri="{FF2B5EF4-FFF2-40B4-BE49-F238E27FC236}">
                <a16:creationId xmlns:a16="http://schemas.microsoft.com/office/drawing/2014/main" id="{B547BD03-9A45-C702-7FA9-5075741AEC6D}"/>
              </a:ext>
            </a:extLst>
          </p:cNvPr>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20</a:t>
            </a:fld>
            <a:endParaRPr lang="zh-CN" altLang="en-US" strike="noStrike" noProof="1">
              <a:latin typeface="等线" panose="02010600030101010101" pitchFamily="2" charset="-122"/>
            </a:endParaRPr>
          </a:p>
        </p:txBody>
      </p:sp>
    </p:spTree>
    <p:extLst>
      <p:ext uri="{BB962C8B-B14F-4D97-AF65-F5344CB8AC3E}">
        <p14:creationId xmlns:p14="http://schemas.microsoft.com/office/powerpoint/2010/main" val="2072572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BB359C-E90C-3389-2C11-30BED982D103}"/>
              </a:ext>
            </a:extLst>
          </p:cNvPr>
          <p:cNvPicPr>
            <a:picLocks noChangeAspect="1"/>
          </p:cNvPicPr>
          <p:nvPr/>
        </p:nvPicPr>
        <p:blipFill>
          <a:blip r:embed="rId2"/>
          <a:stretch>
            <a:fillRect/>
          </a:stretch>
        </p:blipFill>
        <p:spPr>
          <a:xfrm>
            <a:off x="6686596" y="3218134"/>
            <a:ext cx="2057766" cy="1782263"/>
          </a:xfrm>
          <a:prstGeom prst="rect">
            <a:avLst/>
          </a:prstGeom>
        </p:spPr>
      </p:pic>
      <p:pic>
        <p:nvPicPr>
          <p:cNvPr id="7" name="Picture 6">
            <a:extLst>
              <a:ext uri="{FF2B5EF4-FFF2-40B4-BE49-F238E27FC236}">
                <a16:creationId xmlns:a16="http://schemas.microsoft.com/office/drawing/2014/main" id="{73E5BE10-D587-C1F7-EFA8-AA7D115E4599}"/>
              </a:ext>
            </a:extLst>
          </p:cNvPr>
          <p:cNvPicPr>
            <a:picLocks noChangeAspect="1"/>
          </p:cNvPicPr>
          <p:nvPr/>
        </p:nvPicPr>
        <p:blipFill>
          <a:blip r:embed="rId3"/>
          <a:stretch>
            <a:fillRect/>
          </a:stretch>
        </p:blipFill>
        <p:spPr>
          <a:xfrm>
            <a:off x="6554576" y="822624"/>
            <a:ext cx="2049046" cy="1782262"/>
          </a:xfrm>
          <a:prstGeom prst="rect">
            <a:avLst/>
          </a:prstGeom>
        </p:spPr>
      </p:pic>
      <p:pic>
        <p:nvPicPr>
          <p:cNvPr id="11" name="Picture 10">
            <a:extLst>
              <a:ext uri="{FF2B5EF4-FFF2-40B4-BE49-F238E27FC236}">
                <a16:creationId xmlns:a16="http://schemas.microsoft.com/office/drawing/2014/main" id="{7912F56C-1343-B7AB-55FC-BFC71DEB6AF8}"/>
              </a:ext>
            </a:extLst>
          </p:cNvPr>
          <p:cNvPicPr>
            <a:picLocks noChangeAspect="1"/>
          </p:cNvPicPr>
          <p:nvPr/>
        </p:nvPicPr>
        <p:blipFill rotWithShape="1">
          <a:blip r:embed="rId4"/>
          <a:srcRect b="40131"/>
          <a:stretch/>
        </p:blipFill>
        <p:spPr>
          <a:xfrm>
            <a:off x="4182526" y="799498"/>
            <a:ext cx="2363330" cy="1858495"/>
          </a:xfrm>
          <a:prstGeom prst="rect">
            <a:avLst/>
          </a:prstGeom>
        </p:spPr>
      </p:pic>
      <p:pic>
        <p:nvPicPr>
          <p:cNvPr id="13" name="Picture 12">
            <a:extLst>
              <a:ext uri="{FF2B5EF4-FFF2-40B4-BE49-F238E27FC236}">
                <a16:creationId xmlns:a16="http://schemas.microsoft.com/office/drawing/2014/main" id="{87EB081A-8A37-8309-16F2-1D7ED21FDE65}"/>
              </a:ext>
            </a:extLst>
          </p:cNvPr>
          <p:cNvPicPr>
            <a:picLocks noChangeAspect="1"/>
          </p:cNvPicPr>
          <p:nvPr/>
        </p:nvPicPr>
        <p:blipFill rotWithShape="1">
          <a:blip r:embed="rId5"/>
          <a:srcRect l="1952" t="17940" r="8130" b="5565"/>
          <a:stretch/>
        </p:blipFill>
        <p:spPr>
          <a:xfrm>
            <a:off x="399638" y="1116767"/>
            <a:ext cx="3486335" cy="3883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FDB918F8-9391-BC2B-E72C-A80D9E2EBA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pic>
        <p:nvPicPr>
          <p:cNvPr id="5" name="Picture 4">
            <a:extLst>
              <a:ext uri="{FF2B5EF4-FFF2-40B4-BE49-F238E27FC236}">
                <a16:creationId xmlns:a16="http://schemas.microsoft.com/office/drawing/2014/main" id="{F647E3BF-3F43-E844-B000-10C084D40834}"/>
              </a:ext>
            </a:extLst>
          </p:cNvPr>
          <p:cNvPicPr>
            <a:picLocks noChangeAspect="1"/>
          </p:cNvPicPr>
          <p:nvPr/>
        </p:nvPicPr>
        <p:blipFill rotWithShape="1">
          <a:blip r:embed="rId7"/>
          <a:srcRect b="35730"/>
          <a:stretch/>
        </p:blipFill>
        <p:spPr>
          <a:xfrm>
            <a:off x="4323266" y="3218134"/>
            <a:ext cx="1980098" cy="1670293"/>
          </a:xfrm>
          <a:prstGeom prst="rect">
            <a:avLst/>
          </a:prstGeom>
        </p:spPr>
      </p:pic>
      <p:sp>
        <p:nvSpPr>
          <p:cNvPr id="2" name="文本框 1">
            <a:extLst>
              <a:ext uri="{FF2B5EF4-FFF2-40B4-BE49-F238E27FC236}">
                <a16:creationId xmlns:a16="http://schemas.microsoft.com/office/drawing/2014/main" id="{5CF7E861-58B7-70D2-D5E4-095D40C10A67}"/>
              </a:ext>
            </a:extLst>
          </p:cNvPr>
          <p:cNvSpPr txBox="1"/>
          <p:nvPr/>
        </p:nvSpPr>
        <p:spPr>
          <a:xfrm>
            <a:off x="6740657" y="3535174"/>
            <a:ext cx="3033712" cy="268407"/>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1050" b="1" noProof="1">
                <a:latin typeface="Arial" panose="020B0604020202020204" pitchFamily="34" charset="0"/>
                <a:ea typeface="微软雅黑" panose="020B0503020204020204" pitchFamily="34" charset="-122"/>
                <a:cs typeface="Arial" panose="020B0604020202020204" pitchFamily="34" charset="0"/>
                <a:sym typeface="+mn-ea"/>
              </a:rPr>
              <a:t>Single-Phase Inverter</a:t>
            </a:r>
          </a:p>
        </p:txBody>
      </p:sp>
      <p:sp>
        <p:nvSpPr>
          <p:cNvPr id="4" name="文本框 1">
            <a:extLst>
              <a:ext uri="{FF2B5EF4-FFF2-40B4-BE49-F238E27FC236}">
                <a16:creationId xmlns:a16="http://schemas.microsoft.com/office/drawing/2014/main" id="{AA0EF44F-068D-C1D0-1E26-0EB90047D26B}"/>
              </a:ext>
            </a:extLst>
          </p:cNvPr>
          <p:cNvSpPr txBox="1"/>
          <p:nvPr/>
        </p:nvSpPr>
        <p:spPr>
          <a:xfrm>
            <a:off x="403384" y="138112"/>
            <a:ext cx="3033712" cy="430374"/>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Inverter</a:t>
            </a:r>
          </a:p>
        </p:txBody>
      </p:sp>
      <p:sp>
        <p:nvSpPr>
          <p:cNvPr id="6" name="Slide Number Placeholder 5">
            <a:extLst>
              <a:ext uri="{FF2B5EF4-FFF2-40B4-BE49-F238E27FC236}">
                <a16:creationId xmlns:a16="http://schemas.microsoft.com/office/drawing/2014/main" id="{8F5672FC-B0A4-2E3B-0DE5-5A80E036B3E0}"/>
              </a:ext>
            </a:extLst>
          </p:cNvPr>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21</a:t>
            </a:fld>
            <a:endParaRPr lang="zh-CN" altLang="en-US" strike="noStrike" noProof="1">
              <a:latin typeface="等线" panose="02010600030101010101" pitchFamily="2" charset="-122"/>
            </a:endParaRPr>
          </a:p>
        </p:txBody>
      </p:sp>
    </p:spTree>
    <p:extLst>
      <p:ext uri="{BB962C8B-B14F-4D97-AF65-F5344CB8AC3E}">
        <p14:creationId xmlns:p14="http://schemas.microsoft.com/office/powerpoint/2010/main" val="3616923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604B11-5ADA-03DF-FDAA-CE61BA988B45}"/>
              </a:ext>
            </a:extLst>
          </p:cNvPr>
          <p:cNvPicPr>
            <a:picLocks noChangeAspect="1"/>
          </p:cNvPicPr>
          <p:nvPr/>
        </p:nvPicPr>
        <p:blipFill>
          <a:blip r:embed="rId2"/>
          <a:stretch>
            <a:fillRect/>
          </a:stretch>
        </p:blipFill>
        <p:spPr>
          <a:xfrm>
            <a:off x="3191873" y="969489"/>
            <a:ext cx="2760254" cy="1916117"/>
          </a:xfrm>
          <a:prstGeom prst="rect">
            <a:avLst/>
          </a:prstGeom>
        </p:spPr>
      </p:pic>
      <p:pic>
        <p:nvPicPr>
          <p:cNvPr id="5" name="Picture 4">
            <a:extLst>
              <a:ext uri="{FF2B5EF4-FFF2-40B4-BE49-F238E27FC236}">
                <a16:creationId xmlns:a16="http://schemas.microsoft.com/office/drawing/2014/main" id="{368D6D1F-6927-78AB-2ED4-4ABF2B9025BF}"/>
              </a:ext>
            </a:extLst>
          </p:cNvPr>
          <p:cNvPicPr>
            <a:picLocks noChangeAspect="1"/>
          </p:cNvPicPr>
          <p:nvPr/>
        </p:nvPicPr>
        <p:blipFill rotWithShape="1">
          <a:blip r:embed="rId3"/>
          <a:srcRect b="38883"/>
          <a:stretch/>
        </p:blipFill>
        <p:spPr>
          <a:xfrm>
            <a:off x="6101062" y="969490"/>
            <a:ext cx="3001714" cy="1279972"/>
          </a:xfrm>
          <a:prstGeom prst="rect">
            <a:avLst/>
          </a:prstGeom>
        </p:spPr>
      </p:pic>
      <p:pic>
        <p:nvPicPr>
          <p:cNvPr id="11" name="Picture 10">
            <a:extLst>
              <a:ext uri="{FF2B5EF4-FFF2-40B4-BE49-F238E27FC236}">
                <a16:creationId xmlns:a16="http://schemas.microsoft.com/office/drawing/2014/main" id="{A3793AED-7844-CD0D-A44B-F6937BDFCBBC}"/>
              </a:ext>
            </a:extLst>
          </p:cNvPr>
          <p:cNvPicPr>
            <a:picLocks noChangeAspect="1"/>
          </p:cNvPicPr>
          <p:nvPr/>
        </p:nvPicPr>
        <p:blipFill>
          <a:blip r:embed="rId4"/>
          <a:stretch>
            <a:fillRect/>
          </a:stretch>
        </p:blipFill>
        <p:spPr>
          <a:xfrm>
            <a:off x="227988" y="969489"/>
            <a:ext cx="2814950" cy="1916117"/>
          </a:xfrm>
          <a:prstGeom prst="rect">
            <a:avLst/>
          </a:prstGeom>
        </p:spPr>
      </p:pic>
      <p:sp>
        <p:nvSpPr>
          <p:cNvPr id="13" name="文本框 1">
            <a:extLst>
              <a:ext uri="{FF2B5EF4-FFF2-40B4-BE49-F238E27FC236}">
                <a16:creationId xmlns:a16="http://schemas.microsoft.com/office/drawing/2014/main" id="{67EBFD82-4B97-52D2-BD84-EBDD315CEFD5}"/>
              </a:ext>
            </a:extLst>
          </p:cNvPr>
          <p:cNvSpPr txBox="1"/>
          <p:nvPr/>
        </p:nvSpPr>
        <p:spPr>
          <a:xfrm>
            <a:off x="403383" y="138112"/>
            <a:ext cx="3709035"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Residential Energy Storage</a:t>
            </a:r>
          </a:p>
        </p:txBody>
      </p:sp>
      <p:pic>
        <p:nvPicPr>
          <p:cNvPr id="15" name="Picture 14">
            <a:extLst>
              <a:ext uri="{FF2B5EF4-FFF2-40B4-BE49-F238E27FC236}">
                <a16:creationId xmlns:a16="http://schemas.microsoft.com/office/drawing/2014/main" id="{E0068892-3BBD-1D8B-1DB9-4864969EF872}"/>
              </a:ext>
            </a:extLst>
          </p:cNvPr>
          <p:cNvPicPr>
            <a:picLocks noChangeAspect="1"/>
          </p:cNvPicPr>
          <p:nvPr/>
        </p:nvPicPr>
        <p:blipFill>
          <a:blip r:embed="rId5"/>
          <a:stretch>
            <a:fillRect/>
          </a:stretch>
        </p:blipFill>
        <p:spPr>
          <a:xfrm>
            <a:off x="124604" y="2929640"/>
            <a:ext cx="3000779" cy="1753459"/>
          </a:xfrm>
          <a:prstGeom prst="rect">
            <a:avLst/>
          </a:prstGeom>
        </p:spPr>
      </p:pic>
      <p:pic>
        <p:nvPicPr>
          <p:cNvPr id="17" name="Picture 16">
            <a:extLst>
              <a:ext uri="{FF2B5EF4-FFF2-40B4-BE49-F238E27FC236}">
                <a16:creationId xmlns:a16="http://schemas.microsoft.com/office/drawing/2014/main" id="{8C825F62-8B6D-98B4-F16A-A51925B00A25}"/>
              </a:ext>
            </a:extLst>
          </p:cNvPr>
          <p:cNvPicPr>
            <a:picLocks noChangeAspect="1"/>
          </p:cNvPicPr>
          <p:nvPr/>
        </p:nvPicPr>
        <p:blipFill rotWithShape="1">
          <a:blip r:embed="rId6"/>
          <a:srcRect b="14954"/>
          <a:stretch/>
        </p:blipFill>
        <p:spPr>
          <a:xfrm>
            <a:off x="3181793" y="2929640"/>
            <a:ext cx="2770334" cy="1753459"/>
          </a:xfrm>
          <a:prstGeom prst="rect">
            <a:avLst/>
          </a:prstGeom>
        </p:spPr>
      </p:pic>
      <p:pic>
        <p:nvPicPr>
          <p:cNvPr id="19" name="Picture 18">
            <a:extLst>
              <a:ext uri="{FF2B5EF4-FFF2-40B4-BE49-F238E27FC236}">
                <a16:creationId xmlns:a16="http://schemas.microsoft.com/office/drawing/2014/main" id="{6F0067D4-C39C-5C0D-0EC8-9F12D960F93B}"/>
              </a:ext>
            </a:extLst>
          </p:cNvPr>
          <p:cNvPicPr>
            <a:picLocks noChangeAspect="1"/>
          </p:cNvPicPr>
          <p:nvPr/>
        </p:nvPicPr>
        <p:blipFill rotWithShape="1">
          <a:blip r:embed="rId7"/>
          <a:srcRect b="10749"/>
          <a:stretch/>
        </p:blipFill>
        <p:spPr>
          <a:xfrm>
            <a:off x="6176012" y="2929639"/>
            <a:ext cx="2693774" cy="1753459"/>
          </a:xfrm>
          <a:prstGeom prst="rect">
            <a:avLst/>
          </a:prstGeom>
        </p:spPr>
      </p:pic>
      <p:pic>
        <p:nvPicPr>
          <p:cNvPr id="20" name="Picture 19">
            <a:extLst>
              <a:ext uri="{FF2B5EF4-FFF2-40B4-BE49-F238E27FC236}">
                <a16:creationId xmlns:a16="http://schemas.microsoft.com/office/drawing/2014/main" id="{46A2D7A2-4F39-7161-F076-99A824CC2B6A}"/>
              </a:ext>
            </a:extLst>
          </p:cNvPr>
          <p:cNvPicPr>
            <a:picLocks noChangeAspect="1"/>
          </p:cNvPicPr>
          <p:nvPr/>
        </p:nvPicPr>
        <p:blipFill rotWithShape="1">
          <a:blip r:embed="rId3"/>
          <a:srcRect t="72882"/>
          <a:stretch/>
        </p:blipFill>
        <p:spPr>
          <a:xfrm>
            <a:off x="6100126" y="2317676"/>
            <a:ext cx="3001714" cy="567930"/>
          </a:xfrm>
          <a:prstGeom prst="rect">
            <a:avLst/>
          </a:prstGeom>
        </p:spPr>
      </p:pic>
      <p:pic>
        <p:nvPicPr>
          <p:cNvPr id="2" name="Picture 1">
            <a:extLst>
              <a:ext uri="{FF2B5EF4-FFF2-40B4-BE49-F238E27FC236}">
                <a16:creationId xmlns:a16="http://schemas.microsoft.com/office/drawing/2014/main" id="{9BA20223-80B0-C5AA-C224-C2152671FF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sp>
        <p:nvSpPr>
          <p:cNvPr id="4" name="Slide Number Placeholder 3">
            <a:extLst>
              <a:ext uri="{FF2B5EF4-FFF2-40B4-BE49-F238E27FC236}">
                <a16:creationId xmlns:a16="http://schemas.microsoft.com/office/drawing/2014/main" id="{CC0A5460-4F97-6E1E-C7E5-A294012B87A0}"/>
              </a:ext>
            </a:extLst>
          </p:cNvPr>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22</a:t>
            </a:fld>
            <a:endParaRPr lang="zh-CN" altLang="en-US" strike="noStrike" noProof="1">
              <a:latin typeface="等线" panose="02010600030101010101" pitchFamily="2" charset="-122"/>
            </a:endParaRPr>
          </a:p>
        </p:txBody>
      </p:sp>
    </p:spTree>
    <p:extLst>
      <p:ext uri="{BB962C8B-B14F-4D97-AF65-F5344CB8AC3E}">
        <p14:creationId xmlns:p14="http://schemas.microsoft.com/office/powerpoint/2010/main" val="2197919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EC6E8C-4AC1-CEBF-7850-823FA0490755}"/>
              </a:ext>
            </a:extLst>
          </p:cNvPr>
          <p:cNvPicPr>
            <a:picLocks noChangeAspect="1"/>
          </p:cNvPicPr>
          <p:nvPr/>
        </p:nvPicPr>
        <p:blipFill>
          <a:blip r:embed="rId2"/>
          <a:stretch>
            <a:fillRect/>
          </a:stretch>
        </p:blipFill>
        <p:spPr>
          <a:xfrm>
            <a:off x="323312" y="772561"/>
            <a:ext cx="3590563" cy="4232827"/>
          </a:xfrm>
          <a:prstGeom prst="rect">
            <a:avLst/>
          </a:prstGeom>
        </p:spPr>
      </p:pic>
      <p:pic>
        <p:nvPicPr>
          <p:cNvPr id="5" name="Picture 4">
            <a:extLst>
              <a:ext uri="{FF2B5EF4-FFF2-40B4-BE49-F238E27FC236}">
                <a16:creationId xmlns:a16="http://schemas.microsoft.com/office/drawing/2014/main" id="{1D839289-9A16-4150-A7B7-928235478237}"/>
              </a:ext>
            </a:extLst>
          </p:cNvPr>
          <p:cNvPicPr>
            <a:picLocks noChangeAspect="1"/>
          </p:cNvPicPr>
          <p:nvPr/>
        </p:nvPicPr>
        <p:blipFill rotWithShape="1">
          <a:blip r:embed="rId3"/>
          <a:srcRect b="5831"/>
          <a:stretch/>
        </p:blipFill>
        <p:spPr>
          <a:xfrm>
            <a:off x="4921329" y="493522"/>
            <a:ext cx="3742199" cy="4511866"/>
          </a:xfrm>
          <a:prstGeom prst="rect">
            <a:avLst/>
          </a:prstGeom>
        </p:spPr>
      </p:pic>
      <p:pic>
        <p:nvPicPr>
          <p:cNvPr id="6" name="Picture 5">
            <a:extLst>
              <a:ext uri="{FF2B5EF4-FFF2-40B4-BE49-F238E27FC236}">
                <a16:creationId xmlns:a16="http://schemas.microsoft.com/office/drawing/2014/main" id="{5975926B-BD5F-5E00-076B-7B9A3949F9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sp>
        <p:nvSpPr>
          <p:cNvPr id="7" name="文本框 1">
            <a:extLst>
              <a:ext uri="{FF2B5EF4-FFF2-40B4-BE49-F238E27FC236}">
                <a16:creationId xmlns:a16="http://schemas.microsoft.com/office/drawing/2014/main" id="{D7909338-C786-A4C7-36F8-A8309F44CD5F}"/>
              </a:ext>
            </a:extLst>
          </p:cNvPr>
          <p:cNvSpPr txBox="1"/>
          <p:nvPr/>
        </p:nvSpPr>
        <p:spPr>
          <a:xfrm>
            <a:off x="403383" y="138112"/>
            <a:ext cx="3709035"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Portable PV module</a:t>
            </a:r>
          </a:p>
        </p:txBody>
      </p:sp>
      <p:pic>
        <p:nvPicPr>
          <p:cNvPr id="9" name="Picture 8">
            <a:extLst>
              <a:ext uri="{FF2B5EF4-FFF2-40B4-BE49-F238E27FC236}">
                <a16:creationId xmlns:a16="http://schemas.microsoft.com/office/drawing/2014/main" id="{9D44B6F6-476E-09F7-FBC0-51EF81AF4CF5}"/>
              </a:ext>
            </a:extLst>
          </p:cNvPr>
          <p:cNvPicPr>
            <a:picLocks noChangeAspect="1"/>
          </p:cNvPicPr>
          <p:nvPr/>
        </p:nvPicPr>
        <p:blipFill>
          <a:blip r:embed="rId5"/>
          <a:stretch>
            <a:fillRect/>
          </a:stretch>
        </p:blipFill>
        <p:spPr>
          <a:xfrm>
            <a:off x="403383" y="772561"/>
            <a:ext cx="1657350" cy="609600"/>
          </a:xfrm>
          <a:prstGeom prst="rect">
            <a:avLst/>
          </a:prstGeom>
        </p:spPr>
      </p:pic>
      <p:pic>
        <p:nvPicPr>
          <p:cNvPr id="11" name="Picture 10">
            <a:extLst>
              <a:ext uri="{FF2B5EF4-FFF2-40B4-BE49-F238E27FC236}">
                <a16:creationId xmlns:a16="http://schemas.microsoft.com/office/drawing/2014/main" id="{7949940C-0C63-AD72-589A-A651EC7B613A}"/>
              </a:ext>
            </a:extLst>
          </p:cNvPr>
          <p:cNvPicPr>
            <a:picLocks noChangeAspect="1"/>
          </p:cNvPicPr>
          <p:nvPr/>
        </p:nvPicPr>
        <p:blipFill>
          <a:blip r:embed="rId5"/>
          <a:stretch>
            <a:fillRect/>
          </a:stretch>
        </p:blipFill>
        <p:spPr>
          <a:xfrm>
            <a:off x="4725181" y="880360"/>
            <a:ext cx="1657350" cy="609600"/>
          </a:xfrm>
          <a:prstGeom prst="rect">
            <a:avLst/>
          </a:prstGeom>
        </p:spPr>
      </p:pic>
      <p:sp>
        <p:nvSpPr>
          <p:cNvPr id="2" name="Slide Number Placeholder 1">
            <a:extLst>
              <a:ext uri="{FF2B5EF4-FFF2-40B4-BE49-F238E27FC236}">
                <a16:creationId xmlns:a16="http://schemas.microsoft.com/office/drawing/2014/main" id="{DED2AEAF-92F2-C314-AD89-87F4392EC3B2}"/>
              </a:ext>
            </a:extLst>
          </p:cNvPr>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23</a:t>
            </a:fld>
            <a:endParaRPr lang="zh-CN" altLang="en-US" strike="noStrike" noProof="1">
              <a:latin typeface="等线" panose="02010600030101010101" pitchFamily="2" charset="-122"/>
            </a:endParaRPr>
          </a:p>
        </p:txBody>
      </p:sp>
    </p:spTree>
    <p:extLst>
      <p:ext uri="{BB962C8B-B14F-4D97-AF65-F5344CB8AC3E}">
        <p14:creationId xmlns:p14="http://schemas.microsoft.com/office/powerpoint/2010/main" val="889339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5A4039-72DE-4BA5-FC41-A7E10A8006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sp>
        <p:nvSpPr>
          <p:cNvPr id="3" name="文本框 1">
            <a:extLst>
              <a:ext uri="{FF2B5EF4-FFF2-40B4-BE49-F238E27FC236}">
                <a16:creationId xmlns:a16="http://schemas.microsoft.com/office/drawing/2014/main" id="{E3E026D4-F384-3E43-F9C0-6E76A34559E9}"/>
              </a:ext>
            </a:extLst>
          </p:cNvPr>
          <p:cNvSpPr txBox="1"/>
          <p:nvPr/>
        </p:nvSpPr>
        <p:spPr>
          <a:xfrm>
            <a:off x="403383" y="138112"/>
            <a:ext cx="3709035"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Portable Energy Storage</a:t>
            </a:r>
          </a:p>
        </p:txBody>
      </p:sp>
      <p:pic>
        <p:nvPicPr>
          <p:cNvPr id="5" name="Picture 4">
            <a:extLst>
              <a:ext uri="{FF2B5EF4-FFF2-40B4-BE49-F238E27FC236}">
                <a16:creationId xmlns:a16="http://schemas.microsoft.com/office/drawing/2014/main" id="{1326C6F8-0B5B-D28D-9BA5-E6B9889FEDD5}"/>
              </a:ext>
            </a:extLst>
          </p:cNvPr>
          <p:cNvPicPr>
            <a:picLocks noChangeAspect="1"/>
          </p:cNvPicPr>
          <p:nvPr/>
        </p:nvPicPr>
        <p:blipFill rotWithShape="1">
          <a:blip r:embed="rId3"/>
          <a:srcRect t="3744" r="3744"/>
          <a:stretch/>
        </p:blipFill>
        <p:spPr>
          <a:xfrm>
            <a:off x="3209910" y="988511"/>
            <a:ext cx="2598818" cy="3501363"/>
          </a:xfrm>
          <a:prstGeom prst="rect">
            <a:avLst/>
          </a:prstGeom>
        </p:spPr>
      </p:pic>
      <p:pic>
        <p:nvPicPr>
          <p:cNvPr id="7" name="Picture 6">
            <a:extLst>
              <a:ext uri="{FF2B5EF4-FFF2-40B4-BE49-F238E27FC236}">
                <a16:creationId xmlns:a16="http://schemas.microsoft.com/office/drawing/2014/main" id="{540EF48C-59F4-7D3E-AF0A-52BE40D7807F}"/>
              </a:ext>
            </a:extLst>
          </p:cNvPr>
          <p:cNvPicPr>
            <a:picLocks noChangeAspect="1"/>
          </p:cNvPicPr>
          <p:nvPr/>
        </p:nvPicPr>
        <p:blipFill>
          <a:blip r:embed="rId4"/>
          <a:stretch>
            <a:fillRect/>
          </a:stretch>
        </p:blipFill>
        <p:spPr>
          <a:xfrm>
            <a:off x="509665" y="961021"/>
            <a:ext cx="2598818" cy="3543843"/>
          </a:xfrm>
          <a:prstGeom prst="rect">
            <a:avLst/>
          </a:prstGeom>
        </p:spPr>
      </p:pic>
      <p:pic>
        <p:nvPicPr>
          <p:cNvPr id="9" name="Picture 8">
            <a:extLst>
              <a:ext uri="{FF2B5EF4-FFF2-40B4-BE49-F238E27FC236}">
                <a16:creationId xmlns:a16="http://schemas.microsoft.com/office/drawing/2014/main" id="{5E54BA34-7030-7ADF-63C4-1516FEC5A9F0}"/>
              </a:ext>
            </a:extLst>
          </p:cNvPr>
          <p:cNvPicPr>
            <a:picLocks noChangeAspect="1"/>
          </p:cNvPicPr>
          <p:nvPr/>
        </p:nvPicPr>
        <p:blipFill rotWithShape="1">
          <a:blip r:embed="rId5"/>
          <a:srcRect r="2191"/>
          <a:stretch/>
        </p:blipFill>
        <p:spPr>
          <a:xfrm>
            <a:off x="5909828" y="988511"/>
            <a:ext cx="2492159" cy="3426413"/>
          </a:xfrm>
          <a:prstGeom prst="rect">
            <a:avLst/>
          </a:prstGeom>
        </p:spPr>
      </p:pic>
      <p:pic>
        <p:nvPicPr>
          <p:cNvPr id="11" name="Picture 10">
            <a:extLst>
              <a:ext uri="{FF2B5EF4-FFF2-40B4-BE49-F238E27FC236}">
                <a16:creationId xmlns:a16="http://schemas.microsoft.com/office/drawing/2014/main" id="{8D685F63-09A0-5C50-35C2-7C94E5317BAA}"/>
              </a:ext>
            </a:extLst>
          </p:cNvPr>
          <p:cNvPicPr>
            <a:picLocks noChangeAspect="1"/>
          </p:cNvPicPr>
          <p:nvPr/>
        </p:nvPicPr>
        <p:blipFill rotWithShape="1">
          <a:blip r:embed="rId6"/>
          <a:srcRect t="75484" r="7098" b="8094"/>
          <a:stretch/>
        </p:blipFill>
        <p:spPr>
          <a:xfrm>
            <a:off x="6183562" y="4075057"/>
            <a:ext cx="1124144" cy="269823"/>
          </a:xfrm>
          <a:prstGeom prst="rect">
            <a:avLst/>
          </a:prstGeom>
        </p:spPr>
      </p:pic>
      <p:sp>
        <p:nvSpPr>
          <p:cNvPr id="4" name="Slide Number Placeholder 3">
            <a:extLst>
              <a:ext uri="{FF2B5EF4-FFF2-40B4-BE49-F238E27FC236}">
                <a16:creationId xmlns:a16="http://schemas.microsoft.com/office/drawing/2014/main" id="{EFAD2C54-CEB3-7EBE-A01C-27104D8DA4CB}"/>
              </a:ext>
            </a:extLst>
          </p:cNvPr>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24</a:t>
            </a:fld>
            <a:endParaRPr lang="zh-CN" altLang="en-US" strike="noStrike" noProof="1">
              <a:latin typeface="等线" panose="02010600030101010101" pitchFamily="2" charset="-122"/>
            </a:endParaRPr>
          </a:p>
        </p:txBody>
      </p:sp>
    </p:spTree>
    <p:extLst>
      <p:ext uri="{BB962C8B-B14F-4D97-AF65-F5344CB8AC3E}">
        <p14:creationId xmlns:p14="http://schemas.microsoft.com/office/powerpoint/2010/main" val="2618378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hidden="1"/>
          <p:cNvSpPr/>
          <p:nvPr/>
        </p:nvSpPr>
        <p:spPr>
          <a:xfrm>
            <a:off x="4112419" y="1364933"/>
            <a:ext cx="4873466" cy="3158014"/>
          </a:xfrm>
          <a:prstGeom prst="rect">
            <a:avLst/>
          </a:prstGeom>
          <a:noFill/>
          <a:ln w="28575">
            <a:solidFill>
              <a:srgbClr val="287B71"/>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srcRect/>
          <a:stretch>
            <a:fillRect/>
          </a:stretch>
        </p:blipFill>
        <p:spPr>
          <a:xfrm>
            <a:off x="4834890" y="1130141"/>
            <a:ext cx="3584258" cy="3890010"/>
          </a:xfrm>
          <a:prstGeom prst="rect">
            <a:avLst/>
          </a:prstGeom>
        </p:spPr>
      </p:pic>
      <p:pic>
        <p:nvPicPr>
          <p:cNvPr id="5" name="图片 4"/>
          <p:cNvPicPr>
            <a:picLocks noChangeAspect="1"/>
          </p:cNvPicPr>
          <p:nvPr/>
        </p:nvPicPr>
        <p:blipFill>
          <a:blip r:embed="rId5"/>
          <a:srcRect/>
          <a:stretch>
            <a:fillRect/>
          </a:stretch>
        </p:blipFill>
        <p:spPr>
          <a:xfrm>
            <a:off x="571976" y="1181101"/>
            <a:ext cx="3584258" cy="3839051"/>
          </a:xfrm>
          <a:prstGeom prst="rect">
            <a:avLst/>
          </a:prstGeom>
        </p:spPr>
      </p:pic>
      <p:sp>
        <p:nvSpPr>
          <p:cNvPr id="10" name="文本框 9"/>
          <p:cNvSpPr txBox="1"/>
          <p:nvPr>
            <p:custDataLst>
              <p:tags r:id="rId1"/>
            </p:custDataLst>
          </p:nvPr>
        </p:nvSpPr>
        <p:spPr>
          <a:xfrm>
            <a:off x="410052" y="842486"/>
            <a:ext cx="3907631" cy="261610"/>
          </a:xfrm>
          <a:prstGeom prst="rect">
            <a:avLst/>
          </a:prstGeom>
          <a:noFill/>
        </p:spPr>
        <p:txBody>
          <a:bodyPr wrap="square" rtlCol="0">
            <a:spAutoFit/>
          </a:bodyPr>
          <a:lstStyle/>
          <a:p>
            <a:pPr algn="ctr"/>
            <a:r>
              <a:rPr lang="en-US" altLang="zh-CN" sz="1100" b="1" dirty="0">
                <a:solidFill>
                  <a:schemeClr val="tx1"/>
                </a:solidFill>
                <a:latin typeface="Arial" panose="020B0604020202020204" pitchFamily="34" charset="0"/>
                <a:ea typeface="汉仪正圆-65S" panose="00020600040101010101" charset="-122"/>
                <a:cs typeface="Arial" panose="020B0604020202020204" pitchFamily="34" charset="0"/>
              </a:rPr>
              <a:t>Mounting System For Color Steel Tile Roof</a:t>
            </a:r>
          </a:p>
        </p:txBody>
      </p:sp>
      <p:sp>
        <p:nvSpPr>
          <p:cNvPr id="8" name="文本框 7"/>
          <p:cNvSpPr txBox="1"/>
          <p:nvPr>
            <p:custDataLst>
              <p:tags r:id="rId2"/>
            </p:custDataLst>
          </p:nvPr>
        </p:nvSpPr>
        <p:spPr>
          <a:xfrm>
            <a:off x="4592003" y="785336"/>
            <a:ext cx="3907631" cy="261610"/>
          </a:xfrm>
          <a:prstGeom prst="rect">
            <a:avLst/>
          </a:prstGeom>
          <a:noFill/>
        </p:spPr>
        <p:txBody>
          <a:bodyPr wrap="square" rtlCol="0">
            <a:spAutoFit/>
          </a:bodyPr>
          <a:lstStyle/>
          <a:p>
            <a:pPr algn="ctr"/>
            <a:r>
              <a:rPr lang="en-US" altLang="zh-CN" sz="1100" b="1">
                <a:solidFill>
                  <a:schemeClr val="tx1"/>
                </a:solidFill>
                <a:latin typeface="Arial" panose="020B0604020202020204" pitchFamily="34" charset="0"/>
                <a:ea typeface="汉仪正圆-65S" panose="00020600040101010101" charset="-122"/>
                <a:cs typeface="Arial" panose="020B0604020202020204" pitchFamily="34" charset="0"/>
              </a:rPr>
              <a:t>Mounting System For Concrete Roof </a:t>
            </a:r>
          </a:p>
        </p:txBody>
      </p:sp>
      <p:pic>
        <p:nvPicPr>
          <p:cNvPr id="9" name="Picture 8">
            <a:extLst>
              <a:ext uri="{FF2B5EF4-FFF2-40B4-BE49-F238E27FC236}">
                <a16:creationId xmlns:a16="http://schemas.microsoft.com/office/drawing/2014/main" id="{D7711BE7-5264-6E0B-EF3B-43C10AEC4B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sp>
        <p:nvSpPr>
          <p:cNvPr id="11" name="文本框 1">
            <a:extLst>
              <a:ext uri="{FF2B5EF4-FFF2-40B4-BE49-F238E27FC236}">
                <a16:creationId xmlns:a16="http://schemas.microsoft.com/office/drawing/2014/main" id="{DE180C4F-4D7C-F289-9E59-8C38C0698ED3}"/>
              </a:ext>
            </a:extLst>
          </p:cNvPr>
          <p:cNvSpPr txBox="1"/>
          <p:nvPr/>
        </p:nvSpPr>
        <p:spPr>
          <a:xfrm>
            <a:off x="403384" y="138112"/>
            <a:ext cx="3033712" cy="430374"/>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Mounting System</a:t>
            </a:r>
          </a:p>
        </p:txBody>
      </p:sp>
      <p:sp>
        <p:nvSpPr>
          <p:cNvPr id="2" name="Slide Number Placeholder 1">
            <a:extLst>
              <a:ext uri="{FF2B5EF4-FFF2-40B4-BE49-F238E27FC236}">
                <a16:creationId xmlns:a16="http://schemas.microsoft.com/office/drawing/2014/main" id="{47DFBD30-A4F7-7209-918D-7203BD8389B3}"/>
              </a:ext>
            </a:extLst>
          </p:cNvPr>
          <p:cNvSpPr>
            <a:spLocks noGrp="1"/>
          </p:cNvSpPr>
          <p:nvPr>
            <p:ph type="sldNum" sz="quarter" idx="12"/>
          </p:nvPr>
        </p:nvSpPr>
        <p:spPr/>
        <p:txBody>
          <a:bodyPr/>
          <a:lstStyle/>
          <a:p>
            <a:fld id="{565CE74E-AB26-4998-AD42-012C4C1AD076}" type="slidenum">
              <a:rPr lang="zh-CN" altLang="en-US" smtClean="0"/>
              <a:t>25</a:t>
            </a:fld>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50AE59-9998-5936-684C-F9CA40706F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07"/>
          <a:stretch/>
        </p:blipFill>
        <p:spPr>
          <a:xfrm>
            <a:off x="0" y="0"/>
            <a:ext cx="9144000" cy="5143500"/>
          </a:xfrm>
          <a:prstGeom prst="rect">
            <a:avLst/>
          </a:prstGeom>
        </p:spPr>
      </p:pic>
      <p:sp>
        <p:nvSpPr>
          <p:cNvPr id="4" name="TextBox 3">
            <a:extLst>
              <a:ext uri="{FF2B5EF4-FFF2-40B4-BE49-F238E27FC236}">
                <a16:creationId xmlns:a16="http://schemas.microsoft.com/office/drawing/2014/main" id="{77B413D0-6D9A-9A0D-E495-7C3F69627E1D}"/>
              </a:ext>
            </a:extLst>
          </p:cNvPr>
          <p:cNvSpPr txBox="1"/>
          <p:nvPr/>
        </p:nvSpPr>
        <p:spPr>
          <a:xfrm>
            <a:off x="644576" y="458005"/>
            <a:ext cx="5523877" cy="427746"/>
          </a:xfrm>
          <a:prstGeom prst="rect">
            <a:avLst/>
          </a:prstGeom>
          <a:noFill/>
        </p:spPr>
        <p:txBody>
          <a:bodyPr wrap="square" rtlCol="0">
            <a:spAutoFit/>
          </a:bodyPr>
          <a:lstStyle/>
          <a:p>
            <a:pPr>
              <a:lnSpc>
                <a:spcPct val="120000"/>
              </a:lnSpc>
            </a:pPr>
            <a:r>
              <a:rPr lang="en-US" altLang="zh-CN" sz="2000" noProof="1">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sym typeface="+mn-ea"/>
              </a:rPr>
              <a:t>Star Projects by LESSO</a:t>
            </a:r>
          </a:p>
        </p:txBody>
      </p:sp>
      <p:sp>
        <p:nvSpPr>
          <p:cNvPr id="2" name="Slide Number Placeholder 1">
            <a:extLst>
              <a:ext uri="{FF2B5EF4-FFF2-40B4-BE49-F238E27FC236}">
                <a16:creationId xmlns:a16="http://schemas.microsoft.com/office/drawing/2014/main" id="{2BBF70F8-2B1D-E47C-78A1-61BD4C7930A4}"/>
              </a:ext>
            </a:extLst>
          </p:cNvPr>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26</a:t>
            </a:fld>
            <a:endParaRPr lang="zh-CN" altLang="en-US" strike="noStrike" noProof="1">
              <a:latin typeface="等线" panose="02010600030101010101" pitchFamily="2" charset="-122"/>
            </a:endParaRPr>
          </a:p>
        </p:txBody>
      </p:sp>
    </p:spTree>
    <p:extLst>
      <p:ext uri="{BB962C8B-B14F-4D97-AF65-F5344CB8AC3E}">
        <p14:creationId xmlns:p14="http://schemas.microsoft.com/office/powerpoint/2010/main" val="3451258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hidden="1"/>
          <p:cNvSpPr/>
          <p:nvPr/>
        </p:nvSpPr>
        <p:spPr>
          <a:xfrm>
            <a:off x="4112419" y="1364933"/>
            <a:ext cx="4873466" cy="3158014"/>
          </a:xfrm>
          <a:prstGeom prst="rect">
            <a:avLst/>
          </a:prstGeom>
          <a:noFill/>
          <a:ln w="28575">
            <a:solidFill>
              <a:srgbClr val="287B71"/>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43933" y="3995233"/>
            <a:ext cx="4273287" cy="861774"/>
          </a:xfrm>
          <a:prstGeom prst="rect">
            <a:avLst/>
          </a:prstGeom>
          <a:noFill/>
        </p:spPr>
        <p:txBody>
          <a:bodyPr wrap="square" rtlCol="0">
            <a:spAutoFit/>
          </a:bodyPr>
          <a:lstStyle/>
          <a:p>
            <a:pPr algn="ctr"/>
            <a:r>
              <a:rPr sz="900" dirty="0">
                <a:latin typeface="Arial" panose="020B0604020202020204" pitchFamily="34" charset="0"/>
                <a:ea typeface="汉仪正圆-65S" panose="00020600040101010101" charset="-122"/>
                <a:cs typeface="Arial" panose="020B0604020202020204" pitchFamily="34" charset="0"/>
              </a:rPr>
              <a:t>By Dec 31 2022, LESSO  has participated in the</a:t>
            </a:r>
            <a:r>
              <a:rPr lang="en-US" sz="900" dirty="0">
                <a:latin typeface="Arial" panose="020B0604020202020204" pitchFamily="34" charset="0"/>
                <a:ea typeface="汉仪正圆-65S" panose="00020600040101010101" charset="-122"/>
                <a:cs typeface="Arial" panose="020B0604020202020204" pitchFamily="34" charset="0"/>
              </a:rPr>
              <a:t> </a:t>
            </a:r>
            <a:r>
              <a:rPr sz="900" dirty="0">
                <a:latin typeface="Arial" panose="020B0604020202020204" pitchFamily="34" charset="0"/>
                <a:ea typeface="汉仪正圆-65S" panose="00020600040101010101" charset="-122"/>
                <a:cs typeface="Arial" panose="020B0604020202020204" pitchFamily="34" charset="0"/>
              </a:rPr>
              <a:t>construction of </a:t>
            </a:r>
            <a:endParaRPr lang="en-US" sz="900" dirty="0">
              <a:latin typeface="Arial" panose="020B0604020202020204" pitchFamily="34" charset="0"/>
              <a:ea typeface="汉仪正圆-65S" panose="00020600040101010101" charset="-122"/>
              <a:cs typeface="Arial" panose="020B0604020202020204" pitchFamily="34" charset="0"/>
            </a:endParaRPr>
          </a:p>
          <a:p>
            <a:pPr algn="ctr"/>
            <a:r>
              <a:rPr sz="1600" b="1" dirty="0">
                <a:solidFill>
                  <a:srgbClr val="FF0000"/>
                </a:solidFill>
                <a:latin typeface="Arial" panose="020B0604020202020204" pitchFamily="34" charset="0"/>
                <a:ea typeface="汉仪正圆-65S" panose="00020600040101010101" charset="-122"/>
                <a:cs typeface="Arial" panose="020B0604020202020204" pitchFamily="34" charset="0"/>
              </a:rPr>
              <a:t>90</a:t>
            </a:r>
            <a:r>
              <a:rPr lang="en-US" sz="1600" b="1" dirty="0">
                <a:solidFill>
                  <a:srgbClr val="FF0000"/>
                </a:solidFill>
                <a:latin typeface="Arial" panose="020B0604020202020204" pitchFamily="34" charset="0"/>
                <a:ea typeface="汉仪正圆-65S" panose="00020600040101010101" charset="-122"/>
                <a:cs typeface="Arial" panose="020B0604020202020204" pitchFamily="34" charset="0"/>
              </a:rPr>
              <a:t> </a:t>
            </a:r>
            <a:r>
              <a:rPr sz="1600" b="1" dirty="0">
                <a:solidFill>
                  <a:srgbClr val="FF0000"/>
                </a:solidFill>
                <a:latin typeface="Arial" panose="020B0604020202020204" pitchFamily="34" charset="0"/>
                <a:ea typeface="汉仪正圆-65S" panose="00020600040101010101" charset="-122"/>
                <a:cs typeface="Arial" panose="020B0604020202020204" pitchFamily="34" charset="0"/>
              </a:rPr>
              <a:t>projects </a:t>
            </a:r>
            <a:r>
              <a:rPr sz="900" dirty="0">
                <a:latin typeface="Arial" panose="020B0604020202020204" pitchFamily="34" charset="0"/>
                <a:ea typeface="汉仪正圆-65S" panose="00020600040101010101" charset="-122"/>
                <a:cs typeface="Arial" panose="020B0604020202020204" pitchFamily="34" charset="0"/>
              </a:rPr>
              <a:t>of PV power stations,</a:t>
            </a:r>
            <a:endParaRPr lang="en-US" sz="900" dirty="0">
              <a:latin typeface="Arial" panose="020B0604020202020204" pitchFamily="34" charset="0"/>
              <a:ea typeface="汉仪正圆-65S" panose="00020600040101010101" charset="-122"/>
              <a:cs typeface="Arial" panose="020B0604020202020204" pitchFamily="34" charset="0"/>
            </a:endParaRPr>
          </a:p>
          <a:p>
            <a:pPr algn="ctr"/>
            <a:r>
              <a:rPr sz="900" dirty="0">
                <a:latin typeface="Arial" panose="020B0604020202020204" pitchFamily="34" charset="0"/>
                <a:ea typeface="汉仪正圆-65S" panose="00020600040101010101" charset="-122"/>
                <a:cs typeface="Arial" panose="020B0604020202020204" pitchFamily="34" charset="0"/>
              </a:rPr>
              <a:t>including</a:t>
            </a:r>
            <a:r>
              <a:rPr sz="1600" b="1" dirty="0">
                <a:solidFill>
                  <a:srgbClr val="FF0000"/>
                </a:solidFill>
                <a:latin typeface="Arial" panose="020B0604020202020204" pitchFamily="34" charset="0"/>
                <a:ea typeface="汉仪正圆-65S" panose="00020600040101010101" charset="-122"/>
                <a:cs typeface="Arial" panose="020B0604020202020204" pitchFamily="34" charset="0"/>
              </a:rPr>
              <a:t> 78 domestic </a:t>
            </a:r>
            <a:r>
              <a:rPr sz="900" dirty="0">
                <a:latin typeface="Arial" panose="020B0604020202020204" pitchFamily="34" charset="0"/>
                <a:ea typeface="汉仪正圆-65S" panose="00020600040101010101" charset="-122"/>
                <a:cs typeface="Arial" panose="020B0604020202020204" pitchFamily="34" charset="0"/>
              </a:rPr>
              <a:t>projects and</a:t>
            </a:r>
            <a:r>
              <a:rPr sz="1600" b="1" dirty="0">
                <a:solidFill>
                  <a:srgbClr val="FF0000"/>
                </a:solidFill>
                <a:latin typeface="Arial" panose="020B0604020202020204" pitchFamily="34" charset="0"/>
                <a:ea typeface="汉仪正圆-65S" panose="00020600040101010101" charset="-122"/>
                <a:cs typeface="Arial" panose="020B0604020202020204" pitchFamily="34" charset="0"/>
              </a:rPr>
              <a:t> 12 overseas </a:t>
            </a:r>
            <a:r>
              <a:rPr sz="900" dirty="0">
                <a:latin typeface="Arial" panose="020B0604020202020204" pitchFamily="34" charset="0"/>
                <a:ea typeface="汉仪正圆-65S" panose="00020600040101010101" charset="-122"/>
                <a:cs typeface="Arial" panose="020B0604020202020204" pitchFamily="34" charset="0"/>
              </a:rPr>
              <a:t>projects. LESSO owns 16 power stations, with an installed capacity of up to 12.5MW.</a:t>
            </a:r>
          </a:p>
        </p:txBody>
      </p:sp>
      <p:pic>
        <p:nvPicPr>
          <p:cNvPr id="7" name="图片 6"/>
          <p:cNvPicPr>
            <a:picLocks noChangeAspect="1"/>
          </p:cNvPicPr>
          <p:nvPr/>
        </p:nvPicPr>
        <p:blipFill>
          <a:blip r:embed="rId2"/>
          <a:stretch>
            <a:fillRect/>
          </a:stretch>
        </p:blipFill>
        <p:spPr>
          <a:xfrm>
            <a:off x="465296" y="1046322"/>
            <a:ext cx="3893748" cy="2868454"/>
          </a:xfrm>
          <a:prstGeom prst="rect">
            <a:avLst/>
          </a:prstGeom>
        </p:spPr>
      </p:pic>
      <p:pic>
        <p:nvPicPr>
          <p:cNvPr id="11" name="图片 10"/>
          <p:cNvPicPr>
            <a:picLocks noChangeAspect="1"/>
          </p:cNvPicPr>
          <p:nvPr/>
        </p:nvPicPr>
        <p:blipFill>
          <a:blip r:embed="rId3"/>
          <a:stretch>
            <a:fillRect/>
          </a:stretch>
        </p:blipFill>
        <p:spPr>
          <a:xfrm>
            <a:off x="6878948" y="3618072"/>
            <a:ext cx="1903571" cy="1153001"/>
          </a:xfrm>
          <a:prstGeom prst="rect">
            <a:avLst/>
          </a:prstGeom>
        </p:spPr>
      </p:pic>
      <p:pic>
        <p:nvPicPr>
          <p:cNvPr id="10" name="图片 9"/>
          <p:cNvPicPr>
            <a:picLocks noChangeAspect="1"/>
          </p:cNvPicPr>
          <p:nvPr/>
        </p:nvPicPr>
        <p:blipFill>
          <a:blip r:embed="rId4"/>
          <a:stretch>
            <a:fillRect/>
          </a:stretch>
        </p:blipFill>
        <p:spPr>
          <a:xfrm>
            <a:off x="4503897" y="1046322"/>
            <a:ext cx="2241709" cy="1007269"/>
          </a:xfrm>
          <a:prstGeom prst="rect">
            <a:avLst/>
          </a:prstGeom>
        </p:spPr>
      </p:pic>
      <p:sp>
        <p:nvSpPr>
          <p:cNvPr id="26" name="文本框 25"/>
          <p:cNvSpPr txBox="1"/>
          <p:nvPr/>
        </p:nvSpPr>
        <p:spPr>
          <a:xfrm>
            <a:off x="4503896" y="1758792"/>
            <a:ext cx="2241233" cy="369332"/>
          </a:xfrm>
          <a:prstGeom prst="rect">
            <a:avLst/>
          </a:prstGeom>
          <a:solidFill>
            <a:schemeClr val="bg1">
              <a:lumMod val="95000"/>
            </a:schemeClr>
          </a:solidFill>
        </p:spPr>
        <p:txBody>
          <a:bodyPr wrap="square" rtlCol="0">
            <a:spAutoFit/>
          </a:bodyPr>
          <a:lstStyle/>
          <a:p>
            <a:pPr algn="l"/>
            <a:r>
              <a:rPr lang="zh-CN" altLang="en-US" sz="900" dirty="0">
                <a:latin typeface="Arial" panose="020B0604020202020204" pitchFamily="34" charset="0"/>
                <a:ea typeface="汉仪正圆-65S" panose="00020600040101010101" charset="-122"/>
                <a:cs typeface="Arial" panose="020B0604020202020204" pitchFamily="34" charset="0"/>
              </a:rPr>
              <a:t>H</a:t>
            </a:r>
            <a:r>
              <a:rPr lang="en-US" altLang="zh-CN" sz="900" dirty="0">
                <a:latin typeface="Arial" panose="020B0604020202020204" pitchFamily="34" charset="0"/>
                <a:ea typeface="汉仪正圆-65S" panose="00020600040101010101" charset="-122"/>
                <a:cs typeface="Arial" panose="020B0604020202020204" pitchFamily="34" charset="0"/>
              </a:rPr>
              <a:t>N</a:t>
            </a:r>
            <a:r>
              <a:rPr lang="zh-CN" altLang="en-US" sz="900" dirty="0">
                <a:latin typeface="Arial" panose="020B0604020202020204" pitchFamily="34" charset="0"/>
                <a:ea typeface="汉仪正圆-65S" panose="00020600040101010101" charset="-122"/>
                <a:cs typeface="Arial" panose="020B0604020202020204" pitchFamily="34" charset="0"/>
              </a:rPr>
              <a:t> Shenyu Distributed Power Station</a:t>
            </a:r>
          </a:p>
          <a:p>
            <a:pPr algn="l"/>
            <a:r>
              <a:rPr lang="zh-CN" altLang="en-US" sz="900" dirty="0">
                <a:latin typeface="Arial" panose="020B0604020202020204" pitchFamily="34" charset="0"/>
                <a:ea typeface="汉仪正圆-65S" panose="00020600040101010101" charset="-122"/>
                <a:cs typeface="Arial" panose="020B0604020202020204" pitchFamily="34" charset="0"/>
              </a:rPr>
              <a:t>▪ Changsha, Hunan ▪ 340KW</a:t>
            </a:r>
          </a:p>
        </p:txBody>
      </p:sp>
      <p:pic>
        <p:nvPicPr>
          <p:cNvPr id="17" name="图片 9" descr="盈宝02"/>
          <p:cNvPicPr>
            <a:picLocks noChangeAspect="1"/>
          </p:cNvPicPr>
          <p:nvPr/>
        </p:nvPicPr>
        <p:blipFill rotWithShape="1">
          <a:blip r:embed="rId5"/>
          <a:srcRect t="25420"/>
          <a:stretch/>
        </p:blipFill>
        <p:spPr>
          <a:xfrm>
            <a:off x="6838809" y="1046112"/>
            <a:ext cx="1903571" cy="951548"/>
          </a:xfrm>
          <a:prstGeom prst="rect">
            <a:avLst/>
          </a:prstGeom>
        </p:spPr>
      </p:pic>
      <p:sp>
        <p:nvSpPr>
          <p:cNvPr id="6" name="文本框 5"/>
          <p:cNvSpPr txBox="1"/>
          <p:nvPr/>
        </p:nvSpPr>
        <p:spPr>
          <a:xfrm>
            <a:off x="6818739" y="1730426"/>
            <a:ext cx="1943710" cy="369332"/>
          </a:xfrm>
          <a:prstGeom prst="rect">
            <a:avLst/>
          </a:prstGeom>
          <a:solidFill>
            <a:schemeClr val="bg1">
              <a:lumMod val="95000"/>
            </a:schemeClr>
          </a:solidFill>
        </p:spPr>
        <p:txBody>
          <a:bodyPr wrap="square" rtlCol="0">
            <a:spAutoFit/>
          </a:bodyPr>
          <a:lstStyle/>
          <a:p>
            <a:r>
              <a:rPr lang="zh-CN" altLang="en-US" sz="900" dirty="0">
                <a:latin typeface="Arial" panose="020B0604020202020204" pitchFamily="34" charset="0"/>
                <a:ea typeface="汉仪正圆-65S" panose="00020600040101010101" charset="-122"/>
                <a:cs typeface="Arial" panose="020B0604020202020204" pitchFamily="34" charset="0"/>
              </a:rPr>
              <a:t>Yingbao Distributed Power Station</a:t>
            </a:r>
          </a:p>
          <a:p>
            <a:r>
              <a:rPr lang="zh-CN" altLang="en-US" sz="900" dirty="0">
                <a:latin typeface="Arial" panose="020B0604020202020204" pitchFamily="34" charset="0"/>
                <a:ea typeface="汉仪正圆-65S" panose="00020600040101010101" charset="-122"/>
                <a:cs typeface="Arial" panose="020B0604020202020204" pitchFamily="34" charset="0"/>
              </a:rPr>
              <a:t>▪ Shunde, Guangdong ▪ 500KW</a:t>
            </a:r>
          </a:p>
        </p:txBody>
      </p:sp>
      <p:pic>
        <p:nvPicPr>
          <p:cNvPr id="16" name="图片 15" descr="涌口车间"/>
          <p:cNvPicPr>
            <a:picLocks noChangeAspect="1"/>
          </p:cNvPicPr>
          <p:nvPr/>
        </p:nvPicPr>
        <p:blipFill rotWithShape="1">
          <a:blip r:embed="rId6"/>
          <a:srcRect r="6481" b="25420"/>
          <a:stretch/>
        </p:blipFill>
        <p:spPr>
          <a:xfrm>
            <a:off x="6869432" y="2317909"/>
            <a:ext cx="1878188" cy="951548"/>
          </a:xfrm>
          <a:prstGeom prst="rect">
            <a:avLst/>
          </a:prstGeom>
        </p:spPr>
      </p:pic>
      <p:sp>
        <p:nvSpPr>
          <p:cNvPr id="18" name="文本框 17"/>
          <p:cNvSpPr txBox="1"/>
          <p:nvPr/>
        </p:nvSpPr>
        <p:spPr>
          <a:xfrm>
            <a:off x="6838809" y="3099941"/>
            <a:ext cx="2027873" cy="369332"/>
          </a:xfrm>
          <a:prstGeom prst="rect">
            <a:avLst/>
          </a:prstGeom>
          <a:solidFill>
            <a:schemeClr val="bg1">
              <a:lumMod val="95000"/>
            </a:schemeClr>
          </a:solidFill>
        </p:spPr>
        <p:txBody>
          <a:bodyPr wrap="square" rtlCol="0">
            <a:spAutoFit/>
          </a:bodyPr>
          <a:lstStyle/>
          <a:p>
            <a:pPr algn="l"/>
            <a:r>
              <a:rPr lang="zh-CN" altLang="en-US" sz="900" dirty="0">
                <a:latin typeface="Arial" panose="020B0604020202020204" pitchFamily="34" charset="0"/>
                <a:ea typeface="汉仪正圆-65S" panose="00020600040101010101" charset="-122"/>
                <a:cs typeface="Arial" panose="020B0604020202020204" pitchFamily="34" charset="0"/>
              </a:rPr>
              <a:t>Chongkou Distributed Power Station</a:t>
            </a:r>
          </a:p>
          <a:p>
            <a:pPr algn="l"/>
            <a:r>
              <a:rPr lang="zh-CN" altLang="en-US" sz="900" dirty="0">
                <a:latin typeface="Arial" panose="020B0604020202020204" pitchFamily="34" charset="0"/>
                <a:ea typeface="汉仪正圆-65S" panose="00020600040101010101" charset="-122"/>
                <a:cs typeface="Arial" panose="020B0604020202020204" pitchFamily="34" charset="0"/>
              </a:rPr>
              <a:t>▪ Shunde, Guangdong ▪ 1700KW</a:t>
            </a:r>
          </a:p>
        </p:txBody>
      </p:sp>
      <p:pic>
        <p:nvPicPr>
          <p:cNvPr id="4" name="图片 3"/>
          <p:cNvPicPr>
            <a:picLocks noChangeAspect="1"/>
          </p:cNvPicPr>
          <p:nvPr/>
        </p:nvPicPr>
        <p:blipFill>
          <a:blip r:embed="rId7"/>
          <a:stretch>
            <a:fillRect/>
          </a:stretch>
        </p:blipFill>
        <p:spPr>
          <a:xfrm>
            <a:off x="4545331" y="2326936"/>
            <a:ext cx="2200751" cy="1007269"/>
          </a:xfrm>
          <a:prstGeom prst="rect">
            <a:avLst/>
          </a:prstGeom>
        </p:spPr>
      </p:pic>
      <p:sp>
        <p:nvSpPr>
          <p:cNvPr id="19" name="文本框 18"/>
          <p:cNvSpPr txBox="1"/>
          <p:nvPr/>
        </p:nvSpPr>
        <p:spPr>
          <a:xfrm>
            <a:off x="4518450" y="3100150"/>
            <a:ext cx="2241709" cy="369332"/>
          </a:xfrm>
          <a:prstGeom prst="rect">
            <a:avLst/>
          </a:prstGeom>
          <a:solidFill>
            <a:schemeClr val="bg1">
              <a:lumMod val="95000"/>
            </a:schemeClr>
          </a:solidFill>
        </p:spPr>
        <p:txBody>
          <a:bodyPr wrap="square" rtlCol="0">
            <a:spAutoFit/>
          </a:bodyPr>
          <a:lstStyle/>
          <a:p>
            <a:pPr algn="l"/>
            <a:r>
              <a:rPr lang="zh-CN" altLang="en-US" sz="900" dirty="0">
                <a:latin typeface="Arial" panose="020B0604020202020204" pitchFamily="34" charset="0"/>
                <a:ea typeface="汉仪正圆-65S" panose="00020600040101010101" charset="-122"/>
                <a:cs typeface="Arial" panose="020B0604020202020204" pitchFamily="34" charset="0"/>
              </a:rPr>
              <a:t>Jiangling Miye Distributed Power Station</a:t>
            </a:r>
          </a:p>
          <a:p>
            <a:pPr algn="l"/>
            <a:r>
              <a:rPr lang="zh-CN" altLang="en-US" sz="900" dirty="0">
                <a:latin typeface="Arial" panose="020B0604020202020204" pitchFamily="34" charset="0"/>
                <a:ea typeface="汉仪正圆-65S" panose="00020600040101010101" charset="-122"/>
                <a:cs typeface="Arial" panose="020B0604020202020204" pitchFamily="34" charset="0"/>
              </a:rPr>
              <a:t>▪ Jingzhou, Hubei ▪ 1000KW</a:t>
            </a:r>
          </a:p>
        </p:txBody>
      </p:sp>
      <p:pic>
        <p:nvPicPr>
          <p:cNvPr id="8" name="图片 7"/>
          <p:cNvPicPr>
            <a:picLocks noChangeAspect="1"/>
          </p:cNvPicPr>
          <p:nvPr/>
        </p:nvPicPr>
        <p:blipFill>
          <a:blip r:embed="rId8"/>
          <a:stretch>
            <a:fillRect/>
          </a:stretch>
        </p:blipFill>
        <p:spPr>
          <a:xfrm>
            <a:off x="4543426" y="3610929"/>
            <a:ext cx="2202656" cy="1129665"/>
          </a:xfrm>
          <a:prstGeom prst="rect">
            <a:avLst/>
          </a:prstGeom>
        </p:spPr>
      </p:pic>
      <p:sp>
        <p:nvSpPr>
          <p:cNvPr id="20" name="文本框 19"/>
          <p:cNvSpPr txBox="1"/>
          <p:nvPr/>
        </p:nvSpPr>
        <p:spPr>
          <a:xfrm>
            <a:off x="4543426" y="4441509"/>
            <a:ext cx="2202656" cy="369332"/>
          </a:xfrm>
          <a:prstGeom prst="rect">
            <a:avLst/>
          </a:prstGeom>
          <a:solidFill>
            <a:schemeClr val="bg1">
              <a:lumMod val="95000"/>
            </a:schemeClr>
          </a:solidFill>
        </p:spPr>
        <p:txBody>
          <a:bodyPr wrap="square" rtlCol="0">
            <a:spAutoFit/>
          </a:bodyPr>
          <a:lstStyle/>
          <a:p>
            <a:pPr algn="l"/>
            <a:r>
              <a:rPr lang="zh-CN" altLang="en-US" sz="900" dirty="0">
                <a:latin typeface="Arial" panose="020B0604020202020204" pitchFamily="34" charset="0"/>
                <a:ea typeface="汉仪正圆-65S" panose="00020600040101010101" charset="-122"/>
                <a:cs typeface="Arial" panose="020B0604020202020204" pitchFamily="34" charset="0"/>
              </a:rPr>
              <a:t>Huaihua Distributed Power Station</a:t>
            </a:r>
          </a:p>
          <a:p>
            <a:pPr algn="l"/>
            <a:r>
              <a:rPr lang="zh-CN" altLang="en-US" sz="900" dirty="0">
                <a:latin typeface="Arial" panose="020B0604020202020204" pitchFamily="34" charset="0"/>
                <a:ea typeface="汉仪正圆-65S" panose="00020600040101010101" charset="-122"/>
                <a:cs typeface="Arial" panose="020B0604020202020204" pitchFamily="34" charset="0"/>
              </a:rPr>
              <a:t>▪ Huaihua, Hunan ▪ 1164KW</a:t>
            </a:r>
          </a:p>
        </p:txBody>
      </p:sp>
      <p:sp>
        <p:nvSpPr>
          <p:cNvPr id="21" name="文本框 20"/>
          <p:cNvSpPr txBox="1"/>
          <p:nvPr/>
        </p:nvSpPr>
        <p:spPr>
          <a:xfrm>
            <a:off x="6869431" y="4466273"/>
            <a:ext cx="2027872" cy="369332"/>
          </a:xfrm>
          <a:prstGeom prst="rect">
            <a:avLst/>
          </a:prstGeom>
          <a:solidFill>
            <a:schemeClr val="bg1">
              <a:lumMod val="95000"/>
            </a:schemeClr>
          </a:solidFill>
        </p:spPr>
        <p:txBody>
          <a:bodyPr wrap="square" rtlCol="0">
            <a:spAutoFit/>
          </a:bodyPr>
          <a:lstStyle/>
          <a:p>
            <a:r>
              <a:rPr lang="zh-CN" altLang="en-US" sz="900" dirty="0">
                <a:latin typeface="Arial" panose="020B0604020202020204" pitchFamily="34" charset="0"/>
                <a:ea typeface="汉仪正圆-65S" panose="00020600040101010101" charset="-122"/>
                <a:cs typeface="Arial" panose="020B0604020202020204" pitchFamily="34" charset="0"/>
              </a:rPr>
              <a:t>Muling Distributed </a:t>
            </a:r>
            <a:r>
              <a:rPr lang="en-US" altLang="zh-CN" sz="900" dirty="0">
                <a:latin typeface="Arial" panose="020B0604020202020204" pitchFamily="34" charset="0"/>
                <a:ea typeface="汉仪正圆-65S" panose="00020600040101010101" charset="-122"/>
                <a:cs typeface="Arial" panose="020B0604020202020204" pitchFamily="34" charset="0"/>
              </a:rPr>
              <a:t>P</a:t>
            </a:r>
            <a:r>
              <a:rPr lang="zh-CN" altLang="en-US" sz="900" dirty="0">
                <a:latin typeface="Arial" panose="020B0604020202020204" pitchFamily="34" charset="0"/>
                <a:ea typeface="汉仪正圆-65S" panose="00020600040101010101" charset="-122"/>
                <a:cs typeface="Arial" panose="020B0604020202020204" pitchFamily="34" charset="0"/>
              </a:rPr>
              <a:t>ower </a:t>
            </a:r>
            <a:r>
              <a:rPr lang="en-US" altLang="zh-CN" sz="900" dirty="0">
                <a:latin typeface="Arial" panose="020B0604020202020204" pitchFamily="34" charset="0"/>
                <a:ea typeface="汉仪正圆-65S" panose="00020600040101010101" charset="-122"/>
                <a:cs typeface="Arial" panose="020B0604020202020204" pitchFamily="34" charset="0"/>
              </a:rPr>
              <a:t>S</a:t>
            </a:r>
            <a:r>
              <a:rPr lang="zh-CN" altLang="en-US" sz="900" dirty="0">
                <a:latin typeface="Arial" panose="020B0604020202020204" pitchFamily="34" charset="0"/>
                <a:ea typeface="汉仪正圆-65S" panose="00020600040101010101" charset="-122"/>
                <a:cs typeface="Arial" panose="020B0604020202020204" pitchFamily="34" charset="0"/>
              </a:rPr>
              <a:t>tation</a:t>
            </a:r>
          </a:p>
          <a:p>
            <a:r>
              <a:rPr lang="zh-CN" altLang="en-US" sz="900" dirty="0">
                <a:latin typeface="Arial" panose="020B0604020202020204" pitchFamily="34" charset="0"/>
                <a:ea typeface="汉仪正圆-65S" panose="00020600040101010101" charset="-122"/>
                <a:cs typeface="Arial" panose="020B0604020202020204" pitchFamily="34" charset="0"/>
              </a:rPr>
              <a:t>▪ Mudanjiang, Heilongjiang ▪ 799KW</a:t>
            </a:r>
          </a:p>
        </p:txBody>
      </p:sp>
      <p:pic>
        <p:nvPicPr>
          <p:cNvPr id="13" name="Picture 12">
            <a:extLst>
              <a:ext uri="{FF2B5EF4-FFF2-40B4-BE49-F238E27FC236}">
                <a16:creationId xmlns:a16="http://schemas.microsoft.com/office/drawing/2014/main" id="{BC60A263-0EF3-DC4C-734F-E2A967A024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sp>
        <p:nvSpPr>
          <p:cNvPr id="14" name="文本框 1">
            <a:extLst>
              <a:ext uri="{FF2B5EF4-FFF2-40B4-BE49-F238E27FC236}">
                <a16:creationId xmlns:a16="http://schemas.microsoft.com/office/drawing/2014/main" id="{EA843CD0-550C-90F9-7C11-6FAEF9793CE5}"/>
              </a:ext>
            </a:extLst>
          </p:cNvPr>
          <p:cNvSpPr txBox="1"/>
          <p:nvPr/>
        </p:nvSpPr>
        <p:spPr>
          <a:xfrm>
            <a:off x="403383" y="138112"/>
            <a:ext cx="3709035"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Overview of Star Projects</a:t>
            </a:r>
          </a:p>
        </p:txBody>
      </p:sp>
      <p:sp>
        <p:nvSpPr>
          <p:cNvPr id="2" name="Slide Number Placeholder 1">
            <a:extLst>
              <a:ext uri="{FF2B5EF4-FFF2-40B4-BE49-F238E27FC236}">
                <a16:creationId xmlns:a16="http://schemas.microsoft.com/office/drawing/2014/main" id="{44541EFE-EE2B-7B0A-4FBD-C7C3EAA6F1EF}"/>
              </a:ext>
            </a:extLst>
          </p:cNvPr>
          <p:cNvSpPr>
            <a:spLocks noGrp="1"/>
          </p:cNvSpPr>
          <p:nvPr>
            <p:ph type="sldNum" sz="quarter" idx="12"/>
          </p:nvPr>
        </p:nvSpPr>
        <p:spPr/>
        <p:txBody>
          <a:bodyPr/>
          <a:lstStyle/>
          <a:p>
            <a:fld id="{565CE74E-AB26-4998-AD42-012C4C1AD076}" type="slidenum">
              <a:rPr lang="zh-CN" altLang="en-US" smtClean="0"/>
              <a:t>27</a:t>
            </a:fld>
            <a:endParaRPr lang="zh-CN" altLang="en-US"/>
          </a:p>
        </p:txBody>
      </p:sp>
    </p:spTree>
    <p:extLst>
      <p:ext uri="{BB962C8B-B14F-4D97-AF65-F5344CB8AC3E}">
        <p14:creationId xmlns:p14="http://schemas.microsoft.com/office/powerpoint/2010/main" val="2679769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hidden="1"/>
          <p:cNvSpPr/>
          <p:nvPr/>
        </p:nvSpPr>
        <p:spPr>
          <a:xfrm>
            <a:off x="4112419" y="1364933"/>
            <a:ext cx="4873466" cy="3158014"/>
          </a:xfrm>
          <a:prstGeom prst="rect">
            <a:avLst/>
          </a:prstGeom>
          <a:noFill/>
          <a:ln w="28575">
            <a:solidFill>
              <a:srgbClr val="287B71"/>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59329" y="3507325"/>
            <a:ext cx="3797141" cy="969496"/>
          </a:xfrm>
          <a:prstGeom prst="rect">
            <a:avLst/>
          </a:prstGeom>
          <a:noFill/>
        </p:spPr>
        <p:txBody>
          <a:bodyPr wrap="square" rtlCol="0">
            <a:spAutoFit/>
          </a:bodyPr>
          <a:lstStyle/>
          <a:p>
            <a:pPr>
              <a:lnSpc>
                <a:spcPct val="100000"/>
              </a:lnSpc>
            </a:pPr>
            <a:r>
              <a:rPr lang="fr-FR" altLang="zh-CN" sz="1050" b="1" dirty="0">
                <a:latin typeface="Arial" panose="020B0604020202020204" pitchFamily="34" charset="0"/>
                <a:ea typeface="汉仪正圆-65S" panose="00020600040101010101" charset="-122"/>
                <a:cs typeface="Arial" panose="020B0604020202020204" pitchFamily="34" charset="0"/>
              </a:rPr>
              <a:t>Karamay </a:t>
            </a:r>
            <a:r>
              <a:rPr lang="fr-FR" altLang="zh-CN" sz="1050" b="1" dirty="0" err="1">
                <a:latin typeface="Arial" panose="020B0604020202020204" pitchFamily="34" charset="0"/>
                <a:ea typeface="汉仪正圆-65S" panose="00020600040101010101" charset="-122"/>
                <a:cs typeface="Arial" panose="020B0604020202020204" pitchFamily="34" charset="0"/>
              </a:rPr>
              <a:t>Mengshiruida</a:t>
            </a:r>
            <a:r>
              <a:rPr lang="fr-FR" altLang="zh-CN" sz="1050" b="1" dirty="0">
                <a:latin typeface="Arial" panose="020B0604020202020204" pitchFamily="34" charset="0"/>
                <a:ea typeface="汉仪正圆-65S" panose="00020600040101010101" charset="-122"/>
                <a:cs typeface="Arial" panose="020B0604020202020204" pitchFamily="34" charset="0"/>
              </a:rPr>
              <a:t> Project</a:t>
            </a:r>
          </a:p>
          <a:p>
            <a:pPr>
              <a:lnSpc>
                <a:spcPct val="100000"/>
              </a:lnSpc>
            </a:pPr>
            <a:endParaRPr lang="fr-FR" altLang="zh-CN" sz="1050" b="1" dirty="0">
              <a:latin typeface="Arial" panose="020B0604020202020204" pitchFamily="34" charset="0"/>
              <a:ea typeface="汉仪正圆-65S" panose="00020600040101010101" charset="-122"/>
              <a:cs typeface="Arial" panose="020B0604020202020204" pitchFamily="34" charset="0"/>
            </a:endParaRPr>
          </a:p>
          <a:p>
            <a:pPr>
              <a:lnSpc>
                <a:spcPct val="100000"/>
              </a:lnSpc>
            </a:pPr>
            <a:r>
              <a:rPr lang="fr-FR" altLang="zh-CN" sz="900" dirty="0">
                <a:latin typeface="Arial" panose="020B0604020202020204" pitchFamily="34" charset="0"/>
                <a:ea typeface="汉仪正圆-65S" panose="00020600040101010101" charset="-122"/>
                <a:cs typeface="Arial" panose="020B0604020202020204" pitchFamily="34" charset="0"/>
              </a:rPr>
              <a:t>Location: </a:t>
            </a:r>
            <a:r>
              <a:rPr lang="fr-FR" altLang="zh-CN" sz="900" dirty="0" err="1">
                <a:latin typeface="Arial" panose="020B0604020202020204" pitchFamily="34" charset="0"/>
                <a:ea typeface="汉仪正圆-65S" panose="00020600040101010101" charset="-122"/>
                <a:cs typeface="Arial" panose="020B0604020202020204" pitchFamily="34" charset="0"/>
              </a:rPr>
              <a:t>Wuerhe</a:t>
            </a:r>
            <a:r>
              <a:rPr lang="fr-FR" altLang="zh-CN" sz="900" dirty="0">
                <a:latin typeface="Arial" panose="020B0604020202020204" pitchFamily="34" charset="0"/>
                <a:ea typeface="汉仪正圆-65S" panose="00020600040101010101" charset="-122"/>
                <a:cs typeface="Arial" panose="020B0604020202020204" pitchFamily="34" charset="0"/>
              </a:rPr>
              <a:t> District, Karamay, Xinjiang</a:t>
            </a:r>
          </a:p>
          <a:p>
            <a:pPr>
              <a:lnSpc>
                <a:spcPct val="100000"/>
              </a:lnSpc>
            </a:pPr>
            <a:r>
              <a:rPr lang="fr-FR" altLang="zh-CN" sz="900" dirty="0">
                <a:latin typeface="Arial" panose="020B0604020202020204" pitchFamily="34" charset="0"/>
                <a:ea typeface="汉仪正圆-65S" panose="00020600040101010101" charset="-122"/>
                <a:cs typeface="Arial" panose="020B0604020202020204" pitchFamily="34" charset="0"/>
              </a:rPr>
              <a:t>Project </a:t>
            </a:r>
            <a:r>
              <a:rPr lang="fr-FR" altLang="zh-CN" sz="900" dirty="0" err="1">
                <a:latin typeface="Arial" panose="020B0604020202020204" pitchFamily="34" charset="0"/>
                <a:ea typeface="汉仪正圆-65S" panose="00020600040101010101" charset="-122"/>
                <a:cs typeface="Arial" panose="020B0604020202020204" pitchFamily="34" charset="0"/>
              </a:rPr>
              <a:t>Capacity</a:t>
            </a:r>
            <a:r>
              <a:rPr lang="fr-FR" altLang="zh-CN" sz="900" dirty="0">
                <a:latin typeface="Arial" panose="020B0604020202020204" pitchFamily="34" charset="0"/>
                <a:ea typeface="汉仪正圆-65S" panose="00020600040101010101" charset="-122"/>
                <a:cs typeface="Arial" panose="020B0604020202020204" pitchFamily="34" charset="0"/>
              </a:rPr>
              <a:t>: 200MWp</a:t>
            </a:r>
          </a:p>
          <a:p>
            <a:pPr>
              <a:lnSpc>
                <a:spcPct val="100000"/>
              </a:lnSpc>
            </a:pPr>
            <a:r>
              <a:rPr lang="fr-FR" altLang="zh-CN" sz="900" dirty="0">
                <a:latin typeface="Arial" panose="020B0604020202020204" pitchFamily="34" charset="0"/>
                <a:ea typeface="汉仪正圆-65S" panose="00020600040101010101" charset="-122"/>
                <a:cs typeface="Arial" panose="020B0604020202020204" pitchFamily="34" charset="0"/>
              </a:rPr>
              <a:t>Storage </a:t>
            </a:r>
            <a:r>
              <a:rPr lang="fr-FR" altLang="zh-CN" sz="900" dirty="0" err="1">
                <a:latin typeface="Arial" panose="020B0604020202020204" pitchFamily="34" charset="0"/>
                <a:ea typeface="汉仪正圆-65S" panose="00020600040101010101" charset="-122"/>
                <a:cs typeface="Arial" panose="020B0604020202020204" pitchFamily="34" charset="0"/>
              </a:rPr>
              <a:t>Capacity</a:t>
            </a:r>
            <a:r>
              <a:rPr lang="fr-FR" altLang="zh-CN" sz="900" dirty="0">
                <a:latin typeface="Arial" panose="020B0604020202020204" pitchFamily="34" charset="0"/>
                <a:ea typeface="汉仪正圆-65S" panose="00020600040101010101" charset="-122"/>
                <a:cs typeface="Arial" panose="020B0604020202020204" pitchFamily="34" charset="0"/>
              </a:rPr>
              <a:t>: 40MW/80MWh</a:t>
            </a:r>
          </a:p>
          <a:p>
            <a:pPr>
              <a:lnSpc>
                <a:spcPct val="100000"/>
              </a:lnSpc>
            </a:pPr>
            <a:r>
              <a:rPr lang="fr-FR" altLang="zh-CN" sz="900" dirty="0">
                <a:latin typeface="Arial" panose="020B0604020202020204" pitchFamily="34" charset="0"/>
                <a:ea typeface="汉仪正圆-65S" panose="00020600040101010101" charset="-122"/>
                <a:cs typeface="Arial" panose="020B0604020202020204" pitchFamily="34" charset="0"/>
              </a:rPr>
              <a:t>Module Type: LESSO 182 Mono-Bifacial - 545W [545D(HBD)72(182)] </a:t>
            </a:r>
          </a:p>
        </p:txBody>
      </p:sp>
      <p:pic>
        <p:nvPicPr>
          <p:cNvPr id="4" name="图片 3"/>
          <p:cNvPicPr>
            <a:picLocks noChangeAspect="1"/>
          </p:cNvPicPr>
          <p:nvPr/>
        </p:nvPicPr>
        <p:blipFill>
          <a:blip r:embed="rId2"/>
          <a:stretch>
            <a:fillRect/>
          </a:stretch>
        </p:blipFill>
        <p:spPr>
          <a:xfrm>
            <a:off x="432912" y="1183006"/>
            <a:ext cx="3670459" cy="2067401"/>
          </a:xfrm>
          <a:prstGeom prst="rect">
            <a:avLst/>
          </a:prstGeom>
        </p:spPr>
      </p:pic>
      <p:pic>
        <p:nvPicPr>
          <p:cNvPr id="8" name="Picture 7">
            <a:extLst>
              <a:ext uri="{FF2B5EF4-FFF2-40B4-BE49-F238E27FC236}">
                <a16:creationId xmlns:a16="http://schemas.microsoft.com/office/drawing/2014/main" id="{4F7F10BF-DC9F-D6A6-D608-EDE28713FC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sp>
        <p:nvSpPr>
          <p:cNvPr id="9" name="文本框 1">
            <a:extLst>
              <a:ext uri="{FF2B5EF4-FFF2-40B4-BE49-F238E27FC236}">
                <a16:creationId xmlns:a16="http://schemas.microsoft.com/office/drawing/2014/main" id="{9FC03F90-5268-9343-B713-D508AF01B738}"/>
              </a:ext>
            </a:extLst>
          </p:cNvPr>
          <p:cNvSpPr txBox="1"/>
          <p:nvPr/>
        </p:nvSpPr>
        <p:spPr>
          <a:xfrm>
            <a:off x="403383" y="138112"/>
            <a:ext cx="3709035"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Case Examples</a:t>
            </a:r>
          </a:p>
        </p:txBody>
      </p:sp>
      <p:sp>
        <p:nvSpPr>
          <p:cNvPr id="10" name="文本框 11">
            <a:extLst>
              <a:ext uri="{FF2B5EF4-FFF2-40B4-BE49-F238E27FC236}">
                <a16:creationId xmlns:a16="http://schemas.microsoft.com/office/drawing/2014/main" id="{753A7F76-5520-5C06-D32F-4EEA3AF18B90}"/>
              </a:ext>
            </a:extLst>
          </p:cNvPr>
          <p:cNvSpPr txBox="1"/>
          <p:nvPr/>
        </p:nvSpPr>
        <p:spPr>
          <a:xfrm>
            <a:off x="4840294" y="3507325"/>
            <a:ext cx="3856196" cy="846386"/>
          </a:xfrm>
          <a:prstGeom prst="rect">
            <a:avLst/>
          </a:prstGeom>
          <a:noFill/>
        </p:spPr>
        <p:txBody>
          <a:bodyPr wrap="square" rtlCol="0">
            <a:spAutoFit/>
          </a:bodyPr>
          <a:lstStyle/>
          <a:p>
            <a:pPr algn="l">
              <a:lnSpc>
                <a:spcPct val="100000"/>
              </a:lnSpc>
              <a:buClrTx/>
              <a:buSzTx/>
              <a:buFontTx/>
            </a:pPr>
            <a:r>
              <a:rPr lang="fr-FR" altLang="zh-CN" sz="1100" b="1" dirty="0">
                <a:latin typeface="Arial" panose="020B0604020202020204" pitchFamily="34" charset="0"/>
                <a:ea typeface="汉仪正圆-65S" panose="00020600040101010101" charset="-122"/>
                <a:cs typeface="Arial" panose="020B0604020202020204" pitchFamily="34" charset="0"/>
              </a:rPr>
              <a:t>AVIC </a:t>
            </a:r>
            <a:r>
              <a:rPr lang="fr-FR" altLang="zh-CN" sz="1100" b="1" dirty="0" err="1">
                <a:latin typeface="Arial" panose="020B0604020202020204" pitchFamily="34" charset="0"/>
                <a:ea typeface="汉仪正圆-65S" panose="00020600040101010101" charset="-122"/>
                <a:cs typeface="Arial" panose="020B0604020202020204" pitchFamily="34" charset="0"/>
              </a:rPr>
              <a:t>Tongfei</a:t>
            </a:r>
            <a:r>
              <a:rPr lang="fr-FR" altLang="zh-CN" sz="1100" b="1" dirty="0">
                <a:latin typeface="Arial" panose="020B0604020202020204" pitchFamily="34" charset="0"/>
                <a:ea typeface="汉仪正圆-65S" panose="00020600040101010101" charset="-122"/>
                <a:cs typeface="Arial" panose="020B0604020202020204" pitchFamily="34" charset="0"/>
              </a:rPr>
              <a:t> Distributed PV Power Project</a:t>
            </a:r>
          </a:p>
          <a:p>
            <a:pPr algn="l">
              <a:lnSpc>
                <a:spcPct val="100000"/>
              </a:lnSpc>
              <a:buClrTx/>
              <a:buSzTx/>
              <a:buFontTx/>
            </a:pPr>
            <a:endParaRPr lang="fr-FR" altLang="zh-CN" sz="1100" b="1" dirty="0">
              <a:latin typeface="Arial" panose="020B0604020202020204" pitchFamily="34" charset="0"/>
              <a:ea typeface="汉仪正圆-65S" panose="00020600040101010101" charset="-122"/>
              <a:cs typeface="Arial" panose="020B0604020202020204" pitchFamily="34" charset="0"/>
            </a:endParaRPr>
          </a:p>
          <a:p>
            <a:pPr algn="l">
              <a:lnSpc>
                <a:spcPct val="100000"/>
              </a:lnSpc>
              <a:buClrTx/>
              <a:buSzTx/>
              <a:buFontTx/>
            </a:pPr>
            <a:r>
              <a:rPr lang="fr-FR" altLang="zh-CN" sz="900" dirty="0">
                <a:latin typeface="Arial" panose="020B0604020202020204" pitchFamily="34" charset="0"/>
                <a:ea typeface="汉仪正圆-65S" panose="00020600040101010101" charset="-122"/>
                <a:cs typeface="Arial" panose="020B0604020202020204" pitchFamily="34" charset="0"/>
              </a:rPr>
              <a:t>Location: AVIC General Plant, Zhuhai, Guangdong Province</a:t>
            </a:r>
          </a:p>
          <a:p>
            <a:pPr algn="l">
              <a:lnSpc>
                <a:spcPct val="100000"/>
              </a:lnSpc>
              <a:buClrTx/>
              <a:buSzTx/>
              <a:buFontTx/>
            </a:pPr>
            <a:r>
              <a:rPr lang="fr-FR" altLang="zh-CN" sz="900" dirty="0">
                <a:latin typeface="Arial" panose="020B0604020202020204" pitchFamily="34" charset="0"/>
                <a:ea typeface="汉仪正圆-65S" panose="00020600040101010101" charset="-122"/>
                <a:cs typeface="Arial" panose="020B0604020202020204" pitchFamily="34" charset="0"/>
              </a:rPr>
              <a:t>Project </a:t>
            </a:r>
            <a:r>
              <a:rPr lang="fr-FR" altLang="zh-CN" sz="900" dirty="0" err="1">
                <a:latin typeface="Arial" panose="020B0604020202020204" pitchFamily="34" charset="0"/>
                <a:ea typeface="汉仪正圆-65S" panose="00020600040101010101" charset="-122"/>
                <a:cs typeface="Arial" panose="020B0604020202020204" pitchFamily="34" charset="0"/>
              </a:rPr>
              <a:t>Capacity</a:t>
            </a:r>
            <a:r>
              <a:rPr lang="fr-FR" altLang="zh-CN" sz="900" dirty="0">
                <a:latin typeface="Arial" panose="020B0604020202020204" pitchFamily="34" charset="0"/>
                <a:ea typeface="汉仪正圆-65S" panose="00020600040101010101" charset="-122"/>
                <a:cs typeface="Arial" panose="020B0604020202020204" pitchFamily="34" charset="0"/>
              </a:rPr>
              <a:t>: 2675.16KW</a:t>
            </a:r>
          </a:p>
          <a:p>
            <a:pPr algn="l">
              <a:lnSpc>
                <a:spcPct val="100000"/>
              </a:lnSpc>
              <a:buClrTx/>
              <a:buSzTx/>
              <a:buFontTx/>
            </a:pPr>
            <a:r>
              <a:rPr lang="fr-FR" altLang="zh-CN" sz="900" dirty="0">
                <a:latin typeface="Arial" panose="020B0604020202020204" pitchFamily="34" charset="0"/>
                <a:ea typeface="汉仪正圆-65S" panose="00020600040101010101" charset="-122"/>
                <a:cs typeface="Arial" panose="020B0604020202020204" pitchFamily="34" charset="0"/>
              </a:rPr>
              <a:t>Module Type: LESSO 182 Mono-facial - 540W [540D(HPM)72(182)]</a:t>
            </a:r>
          </a:p>
        </p:txBody>
      </p:sp>
      <p:pic>
        <p:nvPicPr>
          <p:cNvPr id="11" name="图片 9" descr="C:\Users\xygh01\Desktop\新建文件夹\珠海通航.jpg珠海通航">
            <a:extLst>
              <a:ext uri="{FF2B5EF4-FFF2-40B4-BE49-F238E27FC236}">
                <a16:creationId xmlns:a16="http://schemas.microsoft.com/office/drawing/2014/main" id="{72646F12-BBCA-9628-3423-6B68362025A8}"/>
              </a:ext>
            </a:extLst>
          </p:cNvPr>
          <p:cNvPicPr>
            <a:picLocks noChangeAspect="1"/>
          </p:cNvPicPr>
          <p:nvPr/>
        </p:nvPicPr>
        <p:blipFill>
          <a:blip r:embed="rId4"/>
          <a:srcRect/>
          <a:stretch>
            <a:fillRect/>
          </a:stretch>
        </p:blipFill>
        <p:spPr>
          <a:xfrm>
            <a:off x="4933163" y="1183006"/>
            <a:ext cx="3670459" cy="2067401"/>
          </a:xfrm>
          <a:prstGeom prst="rect">
            <a:avLst/>
          </a:prstGeom>
        </p:spPr>
      </p:pic>
      <p:sp>
        <p:nvSpPr>
          <p:cNvPr id="2" name="Slide Number Placeholder 1">
            <a:extLst>
              <a:ext uri="{FF2B5EF4-FFF2-40B4-BE49-F238E27FC236}">
                <a16:creationId xmlns:a16="http://schemas.microsoft.com/office/drawing/2014/main" id="{A3369A14-14BD-5364-64AE-9085F7BAE7CC}"/>
              </a:ext>
            </a:extLst>
          </p:cNvPr>
          <p:cNvSpPr>
            <a:spLocks noGrp="1"/>
          </p:cNvSpPr>
          <p:nvPr>
            <p:ph type="sldNum" sz="quarter" idx="12"/>
          </p:nvPr>
        </p:nvSpPr>
        <p:spPr/>
        <p:txBody>
          <a:bodyPr/>
          <a:lstStyle/>
          <a:p>
            <a:fld id="{565CE74E-AB26-4998-AD42-012C4C1AD076}" type="slidenum">
              <a:rPr lang="zh-CN" altLang="en-US" smtClean="0"/>
              <a:t>28</a:t>
            </a:fld>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23ED04-1672-6E7C-8C39-72277CB290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9" t="7031" r="899" b="-7031"/>
          <a:stretch/>
        </p:blipFill>
        <p:spPr>
          <a:xfrm>
            <a:off x="6409166" y="2721979"/>
            <a:ext cx="2537837" cy="1903377"/>
          </a:xfrm>
          <a:prstGeom prst="rect">
            <a:avLst/>
          </a:prstGeom>
        </p:spPr>
      </p:pic>
      <p:pic>
        <p:nvPicPr>
          <p:cNvPr id="10" name="Picture 9">
            <a:extLst>
              <a:ext uri="{FF2B5EF4-FFF2-40B4-BE49-F238E27FC236}">
                <a16:creationId xmlns:a16="http://schemas.microsoft.com/office/drawing/2014/main" id="{EE1504AC-7332-0DC3-7FD5-751563B816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147"/>
          <a:stretch/>
        </p:blipFill>
        <p:spPr>
          <a:xfrm>
            <a:off x="3340181" y="2667499"/>
            <a:ext cx="2606056" cy="1763685"/>
          </a:xfrm>
          <a:prstGeom prst="rect">
            <a:avLst/>
          </a:prstGeom>
        </p:spPr>
      </p:pic>
      <p:pic>
        <p:nvPicPr>
          <p:cNvPr id="16" name="Picture 15">
            <a:extLst>
              <a:ext uri="{FF2B5EF4-FFF2-40B4-BE49-F238E27FC236}">
                <a16:creationId xmlns:a16="http://schemas.microsoft.com/office/drawing/2014/main" id="{FC4C787C-0361-D6B9-EB7B-3E7F55078D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384" y="2717597"/>
            <a:ext cx="2591773" cy="1729727"/>
          </a:xfrm>
          <a:prstGeom prst="rect">
            <a:avLst/>
          </a:prstGeom>
        </p:spPr>
      </p:pic>
      <p:pic>
        <p:nvPicPr>
          <p:cNvPr id="20" name="Picture 19">
            <a:extLst>
              <a:ext uri="{FF2B5EF4-FFF2-40B4-BE49-F238E27FC236}">
                <a16:creationId xmlns:a16="http://schemas.microsoft.com/office/drawing/2014/main" id="{AF4A7F57-01F6-7F5D-964C-2B629ADA7E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9" t="12949" r="639" b="-12949"/>
          <a:stretch/>
        </p:blipFill>
        <p:spPr>
          <a:xfrm>
            <a:off x="6391986" y="851290"/>
            <a:ext cx="2537836" cy="1903377"/>
          </a:xfrm>
          <a:prstGeom prst="rect">
            <a:avLst/>
          </a:prstGeom>
        </p:spPr>
      </p:pic>
      <p:pic>
        <p:nvPicPr>
          <p:cNvPr id="14" name="Picture 13">
            <a:extLst>
              <a:ext uri="{FF2B5EF4-FFF2-40B4-BE49-F238E27FC236}">
                <a16:creationId xmlns:a16="http://schemas.microsoft.com/office/drawing/2014/main" id="{F0D52705-15F9-2C3F-4866-F75146EF57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2796"/>
          <a:stretch/>
        </p:blipFill>
        <p:spPr>
          <a:xfrm>
            <a:off x="3357362" y="786913"/>
            <a:ext cx="2588875" cy="1693210"/>
          </a:xfrm>
          <a:prstGeom prst="rect">
            <a:avLst/>
          </a:prstGeom>
        </p:spPr>
      </p:pic>
      <p:pic>
        <p:nvPicPr>
          <p:cNvPr id="18" name="Picture 17">
            <a:extLst>
              <a:ext uri="{FF2B5EF4-FFF2-40B4-BE49-F238E27FC236}">
                <a16:creationId xmlns:a16="http://schemas.microsoft.com/office/drawing/2014/main" id="{9C765D61-40DF-160E-5F37-78A3EF2ED71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l="3142" t="11174" r="8804" b="10846"/>
          <a:stretch/>
        </p:blipFill>
        <p:spPr>
          <a:xfrm>
            <a:off x="426157" y="811108"/>
            <a:ext cx="2551819" cy="1693210"/>
          </a:xfrm>
          <a:prstGeom prst="rect">
            <a:avLst/>
          </a:prstGeom>
        </p:spPr>
      </p:pic>
      <p:pic>
        <p:nvPicPr>
          <p:cNvPr id="2" name="Picture 1">
            <a:extLst>
              <a:ext uri="{FF2B5EF4-FFF2-40B4-BE49-F238E27FC236}">
                <a16:creationId xmlns:a16="http://schemas.microsoft.com/office/drawing/2014/main" id="{1DC11A6E-DB7F-374B-26BC-8C0046BF3A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sp>
        <p:nvSpPr>
          <p:cNvPr id="3" name="文本框 1">
            <a:extLst>
              <a:ext uri="{FF2B5EF4-FFF2-40B4-BE49-F238E27FC236}">
                <a16:creationId xmlns:a16="http://schemas.microsoft.com/office/drawing/2014/main" id="{AE1B1A7A-BC30-3D24-387F-3A69EB125651}"/>
              </a:ext>
            </a:extLst>
          </p:cNvPr>
          <p:cNvSpPr txBox="1"/>
          <p:nvPr/>
        </p:nvSpPr>
        <p:spPr>
          <a:xfrm>
            <a:off x="403384" y="138112"/>
            <a:ext cx="3033712" cy="430374"/>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More Photos</a:t>
            </a:r>
          </a:p>
        </p:txBody>
      </p:sp>
      <p:sp>
        <p:nvSpPr>
          <p:cNvPr id="24" name="TextBox 23">
            <a:extLst>
              <a:ext uri="{FF2B5EF4-FFF2-40B4-BE49-F238E27FC236}">
                <a16:creationId xmlns:a16="http://schemas.microsoft.com/office/drawing/2014/main" id="{E31CA1C6-7D2C-9AA5-677C-CA216176708B}"/>
              </a:ext>
            </a:extLst>
          </p:cNvPr>
          <p:cNvSpPr txBox="1"/>
          <p:nvPr/>
        </p:nvSpPr>
        <p:spPr>
          <a:xfrm>
            <a:off x="2591574" y="4696878"/>
            <a:ext cx="6355429" cy="261610"/>
          </a:xfrm>
          <a:prstGeom prst="rect">
            <a:avLst/>
          </a:prstGeom>
          <a:noFill/>
        </p:spPr>
        <p:txBody>
          <a:bodyPr wrap="square">
            <a:spAutoFit/>
          </a:bodyPr>
          <a:lstStyle/>
          <a:p>
            <a:r>
              <a:rPr lang="en-US" altLang="zh-CN" sz="1100" b="1" dirty="0">
                <a:latin typeface="Arial" panose="020B0604020202020204" pitchFamily="34" charset="0"/>
                <a:ea typeface="微软雅黑" panose="020B0503020204020204" pitchFamily="34" charset="-122"/>
                <a:cs typeface="Arial" panose="020B0604020202020204" pitchFamily="34" charset="0"/>
                <a:sym typeface="+mn-ea"/>
              </a:rPr>
              <a:t>PANELS WITH HIGH EFFICIENCY AND MATERIALS WARRANTY</a:t>
            </a:r>
            <a:endParaRPr lang="en-US" sz="1100" b="1" dirty="0"/>
          </a:p>
        </p:txBody>
      </p:sp>
      <p:sp>
        <p:nvSpPr>
          <p:cNvPr id="4" name="Slide Number Placeholder 3">
            <a:extLst>
              <a:ext uri="{FF2B5EF4-FFF2-40B4-BE49-F238E27FC236}">
                <a16:creationId xmlns:a16="http://schemas.microsoft.com/office/drawing/2014/main" id="{7548B5B8-2768-AC64-3E88-8197C0E9C1EF}"/>
              </a:ext>
            </a:extLst>
          </p:cNvPr>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29</a:t>
            </a:fld>
            <a:endParaRPr lang="zh-CN" altLang="en-US" strike="noStrike" noProof="1">
              <a:latin typeface="等线" panose="02010600030101010101" pitchFamily="2" charset="-122"/>
            </a:endParaRPr>
          </a:p>
        </p:txBody>
      </p:sp>
    </p:spTree>
    <p:extLst>
      <p:ext uri="{BB962C8B-B14F-4D97-AF65-F5344CB8AC3E}">
        <p14:creationId xmlns:p14="http://schemas.microsoft.com/office/powerpoint/2010/main" val="369815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3798D-FDA5-F6C1-61D5-13A7C15EAF29}"/>
              </a:ext>
            </a:extLst>
          </p:cNvPr>
          <p:cNvSpPr>
            <a:spLocks noGrp="1"/>
          </p:cNvSpPr>
          <p:nvPr>
            <p:ph type="title"/>
          </p:nvPr>
        </p:nvSpPr>
        <p:spPr/>
        <p:txBody>
          <a:bodyPr>
            <a:normAutofit fontScale="90000"/>
          </a:bodyPr>
          <a:lstStyle/>
          <a:p>
            <a:endParaRPr lang="en-US" dirty="0"/>
          </a:p>
        </p:txBody>
      </p:sp>
      <p:sp>
        <p:nvSpPr>
          <p:cNvPr id="3" name="Text Placeholder 2">
            <a:extLst>
              <a:ext uri="{FF2B5EF4-FFF2-40B4-BE49-F238E27FC236}">
                <a16:creationId xmlns:a16="http://schemas.microsoft.com/office/drawing/2014/main" id="{27636464-BD7A-0BFA-A40E-BFE1B72A45B3}"/>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1785028D-4629-695D-5C3F-A77C96AB7DE6}"/>
              </a:ext>
            </a:extLst>
          </p:cNvPr>
          <p:cNvPicPr>
            <a:picLocks noChangeAspect="1"/>
          </p:cNvPicPr>
          <p:nvPr/>
        </p:nvPicPr>
        <p:blipFill rotWithShape="1">
          <a:blip r:embed="rId2"/>
          <a:srcRect l="10819" t="17632" r="11721" b="6157"/>
          <a:stretch/>
        </p:blipFill>
        <p:spPr>
          <a:xfrm>
            <a:off x="-74852" y="0"/>
            <a:ext cx="9293703" cy="5143500"/>
          </a:xfrm>
          <a:prstGeom prst="rect">
            <a:avLst/>
          </a:prstGeom>
        </p:spPr>
      </p:pic>
      <p:pic>
        <p:nvPicPr>
          <p:cNvPr id="6" name="Picture 5">
            <a:extLst>
              <a:ext uri="{FF2B5EF4-FFF2-40B4-BE49-F238E27FC236}">
                <a16:creationId xmlns:a16="http://schemas.microsoft.com/office/drawing/2014/main" id="{86697E77-0613-EEB4-0570-B0FA424C9606}"/>
              </a:ext>
            </a:extLst>
          </p:cNvPr>
          <p:cNvPicPr>
            <a:picLocks noChangeAspect="1"/>
          </p:cNvPicPr>
          <p:nvPr/>
        </p:nvPicPr>
        <p:blipFill>
          <a:blip r:embed="rId3"/>
          <a:stretch>
            <a:fillRect/>
          </a:stretch>
        </p:blipFill>
        <p:spPr>
          <a:xfrm>
            <a:off x="7225260" y="193413"/>
            <a:ext cx="1869994" cy="599681"/>
          </a:xfrm>
          <a:prstGeom prst="rect">
            <a:avLst/>
          </a:prstGeom>
        </p:spPr>
      </p:pic>
      <p:pic>
        <p:nvPicPr>
          <p:cNvPr id="7" name="Picture 6">
            <a:extLst>
              <a:ext uri="{FF2B5EF4-FFF2-40B4-BE49-F238E27FC236}">
                <a16:creationId xmlns:a16="http://schemas.microsoft.com/office/drawing/2014/main" id="{F424ED77-12CA-CC2D-AB0D-2F97157112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pic>
        <p:nvPicPr>
          <p:cNvPr id="11" name="Picture 10">
            <a:extLst>
              <a:ext uri="{FF2B5EF4-FFF2-40B4-BE49-F238E27FC236}">
                <a16:creationId xmlns:a16="http://schemas.microsoft.com/office/drawing/2014/main" id="{17BA4FFC-6B17-6658-D976-650F89CFF08E}"/>
              </a:ext>
            </a:extLst>
          </p:cNvPr>
          <p:cNvPicPr>
            <a:picLocks noChangeAspect="1"/>
          </p:cNvPicPr>
          <p:nvPr/>
        </p:nvPicPr>
        <p:blipFill>
          <a:blip r:embed="rId5"/>
          <a:stretch>
            <a:fillRect/>
          </a:stretch>
        </p:blipFill>
        <p:spPr>
          <a:xfrm>
            <a:off x="-74852" y="4785574"/>
            <a:ext cx="1768741" cy="257272"/>
          </a:xfrm>
          <a:prstGeom prst="rect">
            <a:avLst/>
          </a:prstGeom>
        </p:spPr>
      </p:pic>
      <p:sp>
        <p:nvSpPr>
          <p:cNvPr id="4" name="Slide Number Placeholder 3">
            <a:extLst>
              <a:ext uri="{FF2B5EF4-FFF2-40B4-BE49-F238E27FC236}">
                <a16:creationId xmlns:a16="http://schemas.microsoft.com/office/drawing/2014/main" id="{D01D47A1-2F65-F7C2-7917-EB494AA9C095}"/>
              </a:ext>
            </a:extLst>
          </p:cNvPr>
          <p:cNvSpPr>
            <a:spLocks noGrp="1"/>
          </p:cNvSpPr>
          <p:nvPr>
            <p:ph type="sldNum" sz="quarter" idx="4"/>
          </p:nvPr>
        </p:nvSpPr>
        <p:spPr/>
        <p:txBody>
          <a:bodyPr/>
          <a:lstStyle/>
          <a:p>
            <a:pPr algn="r"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3</a:t>
            </a:fld>
            <a:endParaRPr lang="zh-CN" altLang="en-US" strike="noStrike" noProof="1"/>
          </a:p>
        </p:txBody>
      </p:sp>
    </p:spTree>
    <p:extLst>
      <p:ext uri="{BB962C8B-B14F-4D97-AF65-F5344CB8AC3E}">
        <p14:creationId xmlns:p14="http://schemas.microsoft.com/office/powerpoint/2010/main" val="2847633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D4E8D-B418-063B-1123-12D4E3FD5C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 y="0"/>
            <a:ext cx="9143111" cy="5143500"/>
          </a:xfrm>
          <a:prstGeom prst="rect">
            <a:avLst/>
          </a:prstGeom>
        </p:spPr>
      </p:pic>
      <p:sp>
        <p:nvSpPr>
          <p:cNvPr id="2" name="Slide Number Placeholder 1">
            <a:extLst>
              <a:ext uri="{FF2B5EF4-FFF2-40B4-BE49-F238E27FC236}">
                <a16:creationId xmlns:a16="http://schemas.microsoft.com/office/drawing/2014/main" id="{81EE9BA1-F367-45B1-C8DA-1BAC25FE7BDD}"/>
              </a:ext>
            </a:extLst>
          </p:cNvPr>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30</a:t>
            </a:fld>
            <a:endParaRPr lang="zh-CN" altLang="en-US" strike="noStrike" noProof="1">
              <a:latin typeface="等线" panose="02010600030101010101" pitchFamily="2" charset="-122"/>
            </a:endParaRPr>
          </a:p>
        </p:txBody>
      </p:sp>
    </p:spTree>
    <p:extLst>
      <p:ext uri="{BB962C8B-B14F-4D97-AF65-F5344CB8AC3E}">
        <p14:creationId xmlns:p14="http://schemas.microsoft.com/office/powerpoint/2010/main" val="1625273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9D1D15-E393-1D89-BD16-79E413051D0C}"/>
              </a:ext>
            </a:extLst>
          </p:cNvPr>
          <p:cNvPicPr>
            <a:picLocks noChangeAspect="1"/>
          </p:cNvPicPr>
          <p:nvPr/>
        </p:nvPicPr>
        <p:blipFill rotWithShape="1">
          <a:blip r:embed="rId2"/>
          <a:srcRect l="28795" t="8979" r="27501" b="63536"/>
          <a:stretch/>
        </p:blipFill>
        <p:spPr>
          <a:xfrm>
            <a:off x="2497665" y="1659466"/>
            <a:ext cx="3996267" cy="1405467"/>
          </a:xfrm>
          <a:prstGeom prst="rect">
            <a:avLst/>
          </a:prstGeom>
        </p:spPr>
      </p:pic>
      <p:pic>
        <p:nvPicPr>
          <p:cNvPr id="8" name="Picture 7">
            <a:extLst>
              <a:ext uri="{FF2B5EF4-FFF2-40B4-BE49-F238E27FC236}">
                <a16:creationId xmlns:a16="http://schemas.microsoft.com/office/drawing/2014/main" id="{C3C98412-56E5-038A-8A4A-3738DA7314B2}"/>
              </a:ext>
            </a:extLst>
          </p:cNvPr>
          <p:cNvPicPr>
            <a:picLocks noChangeAspect="1"/>
          </p:cNvPicPr>
          <p:nvPr/>
        </p:nvPicPr>
        <p:blipFill>
          <a:blip r:embed="rId3"/>
          <a:stretch>
            <a:fillRect/>
          </a:stretch>
        </p:blipFill>
        <p:spPr>
          <a:xfrm>
            <a:off x="135465" y="4549775"/>
            <a:ext cx="2362200" cy="361950"/>
          </a:xfrm>
          <a:prstGeom prst="rect">
            <a:avLst/>
          </a:prstGeom>
        </p:spPr>
      </p:pic>
      <p:sp>
        <p:nvSpPr>
          <p:cNvPr id="12" name="TextBox 11">
            <a:extLst>
              <a:ext uri="{FF2B5EF4-FFF2-40B4-BE49-F238E27FC236}">
                <a16:creationId xmlns:a16="http://schemas.microsoft.com/office/drawing/2014/main" id="{1EBE5440-36BA-62B1-E4E6-BA36B90C60D5}"/>
              </a:ext>
            </a:extLst>
          </p:cNvPr>
          <p:cNvSpPr txBox="1"/>
          <p:nvPr/>
        </p:nvSpPr>
        <p:spPr>
          <a:xfrm>
            <a:off x="2804201" y="2690727"/>
            <a:ext cx="3383195" cy="243208"/>
          </a:xfrm>
          <a:prstGeom prst="rect">
            <a:avLst/>
          </a:prstGeom>
          <a:noFill/>
        </p:spPr>
        <p:txBody>
          <a:bodyPr wrap="square">
            <a:spAutoFit/>
          </a:bodyPr>
          <a:lstStyle/>
          <a:p>
            <a:pPr marR="0" defTabSz="914400" eaLnBrk="0" hangingPunct="0">
              <a:lnSpc>
                <a:spcPct val="120000"/>
              </a:lnSpc>
              <a:buClrTx/>
              <a:buSzTx/>
              <a:buFontTx/>
              <a:buNone/>
            </a:pPr>
            <a:r>
              <a:rPr lang="en-US" altLang="zh-CN" sz="900" dirty="0">
                <a:solidFill>
                  <a:schemeClr val="tx1">
                    <a:lumMod val="85000"/>
                  </a:schemeClr>
                </a:solidFill>
                <a:latin typeface="Arial" panose="020B0604020202020204" pitchFamily="34" charset="0"/>
                <a:ea typeface="汉仪旗黑-80S" charset="-122"/>
                <a:cs typeface="Arial" panose="020B0604020202020204" pitchFamily="34" charset="0"/>
                <a:sym typeface="+mn-ea"/>
              </a:rPr>
              <a:t>LESSO NEW ENERGY DEVELOPMENT PRIVATE LIMITED</a:t>
            </a:r>
          </a:p>
        </p:txBody>
      </p:sp>
      <p:sp>
        <p:nvSpPr>
          <p:cNvPr id="2" name="Slide Number Placeholder 1">
            <a:extLst>
              <a:ext uri="{FF2B5EF4-FFF2-40B4-BE49-F238E27FC236}">
                <a16:creationId xmlns:a16="http://schemas.microsoft.com/office/drawing/2014/main" id="{558385A3-478B-BDB3-B8C6-92D8A7A7AE81}"/>
              </a:ext>
            </a:extLst>
          </p:cNvPr>
          <p:cNvSpPr>
            <a:spLocks noGrp="1"/>
          </p:cNvSpPr>
          <p:nvPr>
            <p:ph type="sldNum" sz="quarter" idx="16"/>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31</a:t>
            </a:fld>
            <a:endParaRPr lang="zh-CN" altLang="en-US" strike="noStrike" noProof="1">
              <a:latin typeface="等线" panose="02010600030101010101" pitchFamily="2" charset="-122"/>
            </a:endParaRPr>
          </a:p>
        </p:txBody>
      </p:sp>
    </p:spTree>
    <p:extLst>
      <p:ext uri="{BB962C8B-B14F-4D97-AF65-F5344CB8AC3E}">
        <p14:creationId xmlns:p14="http://schemas.microsoft.com/office/powerpoint/2010/main" val="3623624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9C811A-F761-FE69-794A-EEF646E587B7}"/>
              </a:ext>
            </a:extLst>
          </p:cNvPr>
          <p:cNvPicPr>
            <a:picLocks noChangeAspect="1"/>
          </p:cNvPicPr>
          <p:nvPr/>
        </p:nvPicPr>
        <p:blipFill rotWithShape="1">
          <a:blip r:embed="rId2"/>
          <a:srcRect l="7705" t="11366" r="8524" b="5720"/>
          <a:stretch/>
        </p:blipFill>
        <p:spPr>
          <a:xfrm>
            <a:off x="0" y="0"/>
            <a:ext cx="9086961" cy="5059180"/>
          </a:xfrm>
          <a:prstGeom prst="rect">
            <a:avLst/>
          </a:prstGeom>
        </p:spPr>
      </p:pic>
      <p:pic>
        <p:nvPicPr>
          <p:cNvPr id="5" name="Picture 4">
            <a:extLst>
              <a:ext uri="{FF2B5EF4-FFF2-40B4-BE49-F238E27FC236}">
                <a16:creationId xmlns:a16="http://schemas.microsoft.com/office/drawing/2014/main" id="{C7713F1B-EFD8-A390-BE16-61E7572C773D}"/>
              </a:ext>
            </a:extLst>
          </p:cNvPr>
          <p:cNvPicPr>
            <a:picLocks noChangeAspect="1"/>
          </p:cNvPicPr>
          <p:nvPr/>
        </p:nvPicPr>
        <p:blipFill>
          <a:blip r:embed="rId3"/>
          <a:stretch>
            <a:fillRect/>
          </a:stretch>
        </p:blipFill>
        <p:spPr>
          <a:xfrm>
            <a:off x="8439922" y="207676"/>
            <a:ext cx="704078" cy="309485"/>
          </a:xfrm>
          <a:prstGeom prst="rect">
            <a:avLst/>
          </a:prstGeom>
        </p:spPr>
      </p:pic>
      <p:pic>
        <p:nvPicPr>
          <p:cNvPr id="7" name="Picture 6">
            <a:extLst>
              <a:ext uri="{FF2B5EF4-FFF2-40B4-BE49-F238E27FC236}">
                <a16:creationId xmlns:a16="http://schemas.microsoft.com/office/drawing/2014/main" id="{20B1C0FE-327B-FF16-BF80-8F2C50623DAE}"/>
              </a:ext>
            </a:extLst>
          </p:cNvPr>
          <p:cNvPicPr>
            <a:picLocks noChangeAspect="1"/>
          </p:cNvPicPr>
          <p:nvPr/>
        </p:nvPicPr>
        <p:blipFill>
          <a:blip r:embed="rId3"/>
          <a:stretch>
            <a:fillRect/>
          </a:stretch>
        </p:blipFill>
        <p:spPr>
          <a:xfrm>
            <a:off x="143733" y="4614785"/>
            <a:ext cx="1902424" cy="381000"/>
          </a:xfrm>
          <a:prstGeom prst="rect">
            <a:avLst/>
          </a:prstGeom>
        </p:spPr>
      </p:pic>
      <p:pic>
        <p:nvPicPr>
          <p:cNvPr id="6" name="Picture 5">
            <a:extLst>
              <a:ext uri="{FF2B5EF4-FFF2-40B4-BE49-F238E27FC236}">
                <a16:creationId xmlns:a16="http://schemas.microsoft.com/office/drawing/2014/main" id="{2E41F648-92FA-ADE9-5AFA-8A01E88C8432}"/>
              </a:ext>
            </a:extLst>
          </p:cNvPr>
          <p:cNvPicPr>
            <a:picLocks noChangeAspect="1"/>
          </p:cNvPicPr>
          <p:nvPr/>
        </p:nvPicPr>
        <p:blipFill>
          <a:blip r:embed="rId4"/>
          <a:stretch>
            <a:fillRect/>
          </a:stretch>
        </p:blipFill>
        <p:spPr>
          <a:xfrm>
            <a:off x="7558311" y="84320"/>
            <a:ext cx="1233650" cy="638175"/>
          </a:xfrm>
          <a:prstGeom prst="rect">
            <a:avLst/>
          </a:prstGeom>
        </p:spPr>
      </p:pic>
      <p:pic>
        <p:nvPicPr>
          <p:cNvPr id="8" name="Picture 7">
            <a:extLst>
              <a:ext uri="{FF2B5EF4-FFF2-40B4-BE49-F238E27FC236}">
                <a16:creationId xmlns:a16="http://schemas.microsoft.com/office/drawing/2014/main" id="{F090E55C-076B-2FFE-8031-FEF1FA467B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sp>
        <p:nvSpPr>
          <p:cNvPr id="9" name="TextBox 8">
            <a:extLst>
              <a:ext uri="{FF2B5EF4-FFF2-40B4-BE49-F238E27FC236}">
                <a16:creationId xmlns:a16="http://schemas.microsoft.com/office/drawing/2014/main" id="{D3867BE1-366E-ADA1-56E7-ABDB9C0ADEA9}"/>
              </a:ext>
            </a:extLst>
          </p:cNvPr>
          <p:cNvSpPr txBox="1"/>
          <p:nvPr/>
        </p:nvSpPr>
        <p:spPr>
          <a:xfrm>
            <a:off x="6061870" y="2803550"/>
            <a:ext cx="1108619" cy="276999"/>
          </a:xfrm>
          <a:prstGeom prst="rect">
            <a:avLst/>
          </a:prstGeom>
          <a:solidFill>
            <a:schemeClr val="bg1"/>
          </a:solidFill>
        </p:spPr>
        <p:txBody>
          <a:bodyPr wrap="square" rtlCol="0">
            <a:spAutoFit/>
          </a:bodyPr>
          <a:lstStyle/>
          <a:p>
            <a:r>
              <a:rPr lang="en-US" sz="600" b="1" dirty="0">
                <a:latin typeface="Arial" panose="020B0604020202020204" pitchFamily="34" charset="0"/>
                <a:cs typeface="Arial" panose="020B0604020202020204" pitchFamily="34" charset="0"/>
              </a:rPr>
              <a:t>Steady growth 4.5 USD billion revenue in 2021</a:t>
            </a:r>
          </a:p>
        </p:txBody>
      </p:sp>
      <p:pic>
        <p:nvPicPr>
          <p:cNvPr id="13" name="Picture 12">
            <a:extLst>
              <a:ext uri="{FF2B5EF4-FFF2-40B4-BE49-F238E27FC236}">
                <a16:creationId xmlns:a16="http://schemas.microsoft.com/office/drawing/2014/main" id="{BC6BA341-A5EE-DD58-6D10-50C2880C5645}"/>
              </a:ext>
            </a:extLst>
          </p:cNvPr>
          <p:cNvPicPr>
            <a:picLocks noChangeAspect="1"/>
          </p:cNvPicPr>
          <p:nvPr/>
        </p:nvPicPr>
        <p:blipFill>
          <a:blip r:embed="rId3"/>
          <a:stretch>
            <a:fillRect/>
          </a:stretch>
        </p:blipFill>
        <p:spPr>
          <a:xfrm>
            <a:off x="188339" y="132666"/>
            <a:ext cx="2419394" cy="435820"/>
          </a:xfrm>
          <a:prstGeom prst="rect">
            <a:avLst/>
          </a:prstGeom>
        </p:spPr>
      </p:pic>
      <p:sp>
        <p:nvSpPr>
          <p:cNvPr id="12" name="文本框 1">
            <a:extLst>
              <a:ext uri="{FF2B5EF4-FFF2-40B4-BE49-F238E27FC236}">
                <a16:creationId xmlns:a16="http://schemas.microsoft.com/office/drawing/2014/main" id="{79DB345D-59C2-AA97-C310-3E3547477013}"/>
              </a:ext>
            </a:extLst>
          </p:cNvPr>
          <p:cNvSpPr txBox="1"/>
          <p:nvPr/>
        </p:nvSpPr>
        <p:spPr>
          <a:xfrm>
            <a:off x="403383" y="138112"/>
            <a:ext cx="6377343"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Heritage and Momentum since 1986</a:t>
            </a:r>
          </a:p>
        </p:txBody>
      </p:sp>
      <p:pic>
        <p:nvPicPr>
          <p:cNvPr id="14" name="Picture 13">
            <a:extLst>
              <a:ext uri="{FF2B5EF4-FFF2-40B4-BE49-F238E27FC236}">
                <a16:creationId xmlns:a16="http://schemas.microsoft.com/office/drawing/2014/main" id="{D3393260-789A-A181-07E5-308A4C2C6B42}"/>
              </a:ext>
            </a:extLst>
          </p:cNvPr>
          <p:cNvPicPr>
            <a:picLocks noChangeAspect="1"/>
          </p:cNvPicPr>
          <p:nvPr/>
        </p:nvPicPr>
        <p:blipFill>
          <a:blip r:embed="rId6"/>
          <a:stretch>
            <a:fillRect/>
          </a:stretch>
        </p:blipFill>
        <p:spPr>
          <a:xfrm>
            <a:off x="2307810" y="565858"/>
            <a:ext cx="4092990" cy="514350"/>
          </a:xfrm>
          <a:prstGeom prst="rect">
            <a:avLst/>
          </a:prstGeom>
        </p:spPr>
      </p:pic>
      <p:sp>
        <p:nvSpPr>
          <p:cNvPr id="4" name="TextBox 3">
            <a:extLst>
              <a:ext uri="{FF2B5EF4-FFF2-40B4-BE49-F238E27FC236}">
                <a16:creationId xmlns:a16="http://schemas.microsoft.com/office/drawing/2014/main" id="{E5626924-E78D-CF79-E6A4-52CFFFB23261}"/>
              </a:ext>
            </a:extLst>
          </p:cNvPr>
          <p:cNvSpPr txBox="1"/>
          <p:nvPr/>
        </p:nvSpPr>
        <p:spPr>
          <a:xfrm>
            <a:off x="6040428" y="3683266"/>
            <a:ext cx="1916472" cy="490712"/>
          </a:xfrm>
          <a:prstGeom prst="rect">
            <a:avLst/>
          </a:prstGeom>
          <a:noFill/>
        </p:spPr>
        <p:txBody>
          <a:bodyPr wrap="square">
            <a:spAutoFit/>
          </a:bodyPr>
          <a:lstStyle/>
          <a:p>
            <a:pPr>
              <a:lnSpc>
                <a:spcPct val="110000"/>
              </a:lnSpc>
            </a:pPr>
            <a:r>
              <a:rPr lang="en-US" altLang="zh-CN" sz="600" b="1" dirty="0">
                <a:latin typeface="Arial" panose="020B0604020202020204" pitchFamily="34" charset="0"/>
                <a:cs typeface="Arial" panose="020B0604020202020204" pitchFamily="34" charset="0"/>
                <a:sym typeface="+mn-ea"/>
              </a:rPr>
              <a:t>Set up </a:t>
            </a:r>
            <a:r>
              <a:rPr lang="en-US" altLang="zh-CN" sz="600" b="1" dirty="0" err="1">
                <a:latin typeface="Arial" panose="020B0604020202020204" pitchFamily="34" charset="0"/>
                <a:cs typeface="Arial" panose="020B0604020202020204" pitchFamily="34" charset="0"/>
                <a:sym typeface="+mn-ea"/>
              </a:rPr>
              <a:t>Lesso</a:t>
            </a:r>
            <a:r>
              <a:rPr lang="en-US" altLang="zh-CN" sz="600" b="1" dirty="0">
                <a:latin typeface="Arial" panose="020B0604020202020204" pitchFamily="34" charset="0"/>
                <a:cs typeface="Arial" panose="020B0604020202020204" pitchFamily="34" charset="0"/>
                <a:sym typeface="+mn-ea"/>
              </a:rPr>
              <a:t> </a:t>
            </a:r>
            <a:r>
              <a:rPr lang="en-US" altLang="zh-CN" sz="600" b="1" dirty="0" err="1">
                <a:latin typeface="Arial" panose="020B0604020202020204" pitchFamily="34" charset="0"/>
                <a:cs typeface="Arial" panose="020B0604020202020204" pitchFamily="34" charset="0"/>
                <a:sym typeface="+mn-ea"/>
              </a:rPr>
              <a:t>Banhao</a:t>
            </a:r>
            <a:r>
              <a:rPr lang="en-US" altLang="zh-CN" sz="600" b="1" dirty="0">
                <a:latin typeface="Arial" panose="020B0604020202020204" pitchFamily="34" charset="0"/>
                <a:cs typeface="Arial" panose="020B0604020202020204" pitchFamily="34" charset="0"/>
                <a:sym typeface="+mn-ea"/>
              </a:rPr>
              <a:t> New Energy Group</a:t>
            </a:r>
          </a:p>
          <a:p>
            <a:pPr>
              <a:lnSpc>
                <a:spcPct val="110000"/>
              </a:lnSpc>
            </a:pPr>
            <a:r>
              <a:rPr lang="en-US" altLang="zh-CN" sz="600" b="1" dirty="0">
                <a:latin typeface="Arial" panose="020B0604020202020204" pitchFamily="34" charset="0"/>
                <a:cs typeface="Arial" panose="020B0604020202020204" pitchFamily="34" charset="0"/>
                <a:sym typeface="+mn-ea"/>
              </a:rPr>
              <a:t>Construct </a:t>
            </a:r>
            <a:r>
              <a:rPr lang="en-US" altLang="zh-CN" sz="600" b="1" dirty="0" err="1">
                <a:latin typeface="Arial" panose="020B0604020202020204" pitchFamily="34" charset="0"/>
                <a:cs typeface="Arial" panose="020B0604020202020204" pitchFamily="34" charset="0"/>
                <a:sym typeface="+mn-ea"/>
              </a:rPr>
              <a:t>Lesso’s</a:t>
            </a:r>
            <a:r>
              <a:rPr lang="en-US" altLang="zh-CN" sz="600" b="1" dirty="0">
                <a:latin typeface="Arial" panose="020B0604020202020204" pitchFamily="34" charset="0"/>
                <a:cs typeface="Arial" panose="020B0604020202020204" pitchFamily="34" charset="0"/>
                <a:sym typeface="+mn-ea"/>
              </a:rPr>
              <a:t> first Industry &amp; Commercial Distributed PV Project.</a:t>
            </a:r>
          </a:p>
          <a:p>
            <a:pPr>
              <a:lnSpc>
                <a:spcPct val="110000"/>
              </a:lnSpc>
            </a:pPr>
            <a:endParaRPr lang="en-US" altLang="zh-CN" sz="600" b="1" dirty="0">
              <a:latin typeface="Arial" panose="020B0604020202020204" pitchFamily="34" charset="0"/>
              <a:cs typeface="Arial" panose="020B0604020202020204" pitchFamily="34" charset="0"/>
              <a:sym typeface="+mn-ea"/>
            </a:endParaRPr>
          </a:p>
        </p:txBody>
      </p:sp>
      <p:pic>
        <p:nvPicPr>
          <p:cNvPr id="10" name="图片 4" descr="21">
            <a:extLst>
              <a:ext uri="{FF2B5EF4-FFF2-40B4-BE49-F238E27FC236}">
                <a16:creationId xmlns:a16="http://schemas.microsoft.com/office/drawing/2014/main" id="{DB98D3EC-C4A5-B456-0EC5-99F049E85109}"/>
              </a:ext>
            </a:extLst>
          </p:cNvPr>
          <p:cNvPicPr>
            <a:picLocks noChangeAspect="1"/>
          </p:cNvPicPr>
          <p:nvPr/>
        </p:nvPicPr>
        <p:blipFill rotWithShape="1">
          <a:blip r:embed="rId7"/>
          <a:srcRect r="5251"/>
          <a:stretch/>
        </p:blipFill>
        <p:spPr>
          <a:xfrm>
            <a:off x="6136085" y="4058033"/>
            <a:ext cx="940756" cy="558546"/>
          </a:xfrm>
          <a:prstGeom prst="rect">
            <a:avLst/>
          </a:prstGeom>
        </p:spPr>
      </p:pic>
      <p:sp>
        <p:nvSpPr>
          <p:cNvPr id="15" name="TextBox 14">
            <a:extLst>
              <a:ext uri="{FF2B5EF4-FFF2-40B4-BE49-F238E27FC236}">
                <a16:creationId xmlns:a16="http://schemas.microsoft.com/office/drawing/2014/main" id="{57367EC4-2B7B-7307-CF3A-AD2D6A791C89}"/>
              </a:ext>
            </a:extLst>
          </p:cNvPr>
          <p:cNvSpPr txBox="1"/>
          <p:nvPr/>
        </p:nvSpPr>
        <p:spPr>
          <a:xfrm>
            <a:off x="7436650" y="2744250"/>
            <a:ext cx="1916472" cy="287579"/>
          </a:xfrm>
          <a:prstGeom prst="rect">
            <a:avLst/>
          </a:prstGeom>
          <a:noFill/>
        </p:spPr>
        <p:txBody>
          <a:bodyPr wrap="square">
            <a:spAutoFit/>
          </a:bodyPr>
          <a:lstStyle/>
          <a:p>
            <a:pPr>
              <a:lnSpc>
                <a:spcPct val="110000"/>
              </a:lnSpc>
            </a:pPr>
            <a:r>
              <a:rPr lang="en-US" altLang="zh-CN" sz="600" b="1" dirty="0" err="1">
                <a:latin typeface="Arial" panose="020B0604020202020204" pitchFamily="34" charset="0"/>
                <a:cs typeface="Arial" panose="020B0604020202020204" pitchFamily="34" charset="0"/>
                <a:sym typeface="+mn-ea"/>
              </a:rPr>
              <a:t>Lesso</a:t>
            </a:r>
            <a:r>
              <a:rPr lang="en-US" altLang="zh-CN" sz="600" b="1" dirty="0">
                <a:latin typeface="Arial" panose="020B0604020202020204" pitchFamily="34" charset="0"/>
                <a:cs typeface="Arial" panose="020B0604020202020204" pitchFamily="34" charset="0"/>
                <a:sym typeface="+mn-ea"/>
              </a:rPr>
              <a:t> </a:t>
            </a:r>
            <a:r>
              <a:rPr lang="en-US" altLang="zh-CN" sz="600" b="1" dirty="0" err="1">
                <a:latin typeface="Arial" panose="020B0604020202020204" pitchFamily="34" charset="0"/>
                <a:cs typeface="Arial" panose="020B0604020202020204" pitchFamily="34" charset="0"/>
                <a:sym typeface="+mn-ea"/>
              </a:rPr>
              <a:t>Wusha</a:t>
            </a:r>
            <a:r>
              <a:rPr lang="en-US" altLang="zh-CN" sz="600" b="1" dirty="0">
                <a:latin typeface="Arial" panose="020B0604020202020204" pitchFamily="34" charset="0"/>
                <a:cs typeface="Arial" panose="020B0604020202020204" pitchFamily="34" charset="0"/>
                <a:sym typeface="+mn-ea"/>
              </a:rPr>
              <a:t> production base put into production, annual output of 6.4GW</a:t>
            </a:r>
            <a:endParaRPr lang="en-US" altLang="zh-CN" sz="1800" dirty="0">
              <a:latin typeface="汉仪正圆-65S" panose="00020600040101010101" charset="-122"/>
              <a:ea typeface="汉仪正圆-65S" panose="00020600040101010101" charset="-122"/>
              <a:cs typeface="汉仪正圆-65S" panose="00020600040101010101" charset="-122"/>
              <a:sym typeface="+mn-ea"/>
            </a:endParaRPr>
          </a:p>
        </p:txBody>
      </p:sp>
      <p:pic>
        <p:nvPicPr>
          <p:cNvPr id="17" name="Picture 16">
            <a:extLst>
              <a:ext uri="{FF2B5EF4-FFF2-40B4-BE49-F238E27FC236}">
                <a16:creationId xmlns:a16="http://schemas.microsoft.com/office/drawing/2014/main" id="{B2251C1A-E5E0-565D-FAE7-4AA40BDFFFC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75" t="9154"/>
          <a:stretch/>
        </p:blipFill>
        <p:spPr>
          <a:xfrm>
            <a:off x="7501102" y="3058891"/>
            <a:ext cx="893784" cy="605790"/>
          </a:xfrm>
          <a:prstGeom prst="rect">
            <a:avLst/>
          </a:prstGeom>
        </p:spPr>
      </p:pic>
      <p:pic>
        <p:nvPicPr>
          <p:cNvPr id="18" name="Picture 17">
            <a:extLst>
              <a:ext uri="{FF2B5EF4-FFF2-40B4-BE49-F238E27FC236}">
                <a16:creationId xmlns:a16="http://schemas.microsoft.com/office/drawing/2014/main" id="{EFCDB8F1-AC06-CD12-C455-4721239CDB9A}"/>
              </a:ext>
            </a:extLst>
          </p:cNvPr>
          <p:cNvPicPr>
            <a:picLocks noChangeAspect="1"/>
          </p:cNvPicPr>
          <p:nvPr/>
        </p:nvPicPr>
        <p:blipFill>
          <a:blip r:embed="rId9"/>
          <a:stretch>
            <a:fillRect/>
          </a:stretch>
        </p:blipFill>
        <p:spPr>
          <a:xfrm>
            <a:off x="6008818" y="3076883"/>
            <a:ext cx="1161671" cy="625515"/>
          </a:xfrm>
          <a:prstGeom prst="rect">
            <a:avLst/>
          </a:prstGeom>
        </p:spPr>
      </p:pic>
      <p:pic>
        <p:nvPicPr>
          <p:cNvPr id="11" name="Picture 10">
            <a:extLst>
              <a:ext uri="{FF2B5EF4-FFF2-40B4-BE49-F238E27FC236}">
                <a16:creationId xmlns:a16="http://schemas.microsoft.com/office/drawing/2014/main" id="{5BEE5F29-382E-F8B8-B2FA-36E92E104AB6}"/>
              </a:ext>
            </a:extLst>
          </p:cNvPr>
          <p:cNvPicPr>
            <a:picLocks noChangeAspect="1"/>
          </p:cNvPicPr>
          <p:nvPr/>
        </p:nvPicPr>
        <p:blipFill rotWithShape="1">
          <a:blip r:embed="rId10"/>
          <a:srcRect b="20455"/>
          <a:stretch/>
        </p:blipFill>
        <p:spPr>
          <a:xfrm>
            <a:off x="6129952" y="3056355"/>
            <a:ext cx="972454" cy="578229"/>
          </a:xfrm>
          <a:prstGeom prst="rect">
            <a:avLst/>
          </a:prstGeom>
        </p:spPr>
      </p:pic>
      <p:sp>
        <p:nvSpPr>
          <p:cNvPr id="2" name="Slide Number Placeholder 1">
            <a:extLst>
              <a:ext uri="{FF2B5EF4-FFF2-40B4-BE49-F238E27FC236}">
                <a16:creationId xmlns:a16="http://schemas.microsoft.com/office/drawing/2014/main" id="{58A17744-0C96-C8A6-D0D2-A5932FBFEBCB}"/>
              </a:ext>
            </a:extLst>
          </p:cNvPr>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4</a:t>
            </a:fld>
            <a:endParaRPr lang="zh-CN" altLang="en-US" strike="noStrike" noProof="1">
              <a:latin typeface="等线" panose="02010600030101010101" pitchFamily="2" charset="-122"/>
            </a:endParaRPr>
          </a:p>
        </p:txBody>
      </p:sp>
    </p:spTree>
    <p:extLst>
      <p:ext uri="{BB962C8B-B14F-4D97-AF65-F5344CB8AC3E}">
        <p14:creationId xmlns:p14="http://schemas.microsoft.com/office/powerpoint/2010/main" val="454442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EA194-6D4D-362F-C4D2-546C2A0D6D51}"/>
              </a:ext>
            </a:extLst>
          </p:cNvPr>
          <p:cNvPicPr>
            <a:picLocks noChangeAspect="1"/>
          </p:cNvPicPr>
          <p:nvPr/>
        </p:nvPicPr>
        <p:blipFill rotWithShape="1">
          <a:blip r:embed="rId2"/>
          <a:srcRect l="10819" t="17924" r="12049" b="5136"/>
          <a:stretch/>
        </p:blipFill>
        <p:spPr>
          <a:xfrm>
            <a:off x="0" y="6377"/>
            <a:ext cx="9144000" cy="5130746"/>
          </a:xfrm>
          <a:prstGeom prst="rect">
            <a:avLst/>
          </a:prstGeom>
        </p:spPr>
      </p:pic>
      <p:pic>
        <p:nvPicPr>
          <p:cNvPr id="2" name="Picture 1">
            <a:extLst>
              <a:ext uri="{FF2B5EF4-FFF2-40B4-BE49-F238E27FC236}">
                <a16:creationId xmlns:a16="http://schemas.microsoft.com/office/drawing/2014/main" id="{301D4057-D801-2579-F22B-3748864E392D}"/>
              </a:ext>
            </a:extLst>
          </p:cNvPr>
          <p:cNvPicPr>
            <a:picLocks noChangeAspect="1"/>
          </p:cNvPicPr>
          <p:nvPr/>
        </p:nvPicPr>
        <p:blipFill>
          <a:blip r:embed="rId3"/>
          <a:stretch>
            <a:fillRect/>
          </a:stretch>
        </p:blipFill>
        <p:spPr>
          <a:xfrm>
            <a:off x="143733" y="4614785"/>
            <a:ext cx="1902424" cy="381000"/>
          </a:xfrm>
          <a:prstGeom prst="rect">
            <a:avLst/>
          </a:prstGeom>
        </p:spPr>
      </p:pic>
      <p:pic>
        <p:nvPicPr>
          <p:cNvPr id="4" name="Picture 3">
            <a:extLst>
              <a:ext uri="{FF2B5EF4-FFF2-40B4-BE49-F238E27FC236}">
                <a16:creationId xmlns:a16="http://schemas.microsoft.com/office/drawing/2014/main" id="{E8FCA762-ED26-3A09-1D03-23E7762302AC}"/>
              </a:ext>
            </a:extLst>
          </p:cNvPr>
          <p:cNvPicPr>
            <a:picLocks noChangeAspect="1"/>
          </p:cNvPicPr>
          <p:nvPr/>
        </p:nvPicPr>
        <p:blipFill>
          <a:blip r:embed="rId4"/>
          <a:stretch>
            <a:fillRect/>
          </a:stretch>
        </p:blipFill>
        <p:spPr>
          <a:xfrm>
            <a:off x="7558311" y="84320"/>
            <a:ext cx="1233650" cy="638175"/>
          </a:xfrm>
          <a:prstGeom prst="rect">
            <a:avLst/>
          </a:prstGeom>
        </p:spPr>
      </p:pic>
      <p:pic>
        <p:nvPicPr>
          <p:cNvPr id="5" name="Picture 4">
            <a:extLst>
              <a:ext uri="{FF2B5EF4-FFF2-40B4-BE49-F238E27FC236}">
                <a16:creationId xmlns:a16="http://schemas.microsoft.com/office/drawing/2014/main" id="{769651C7-FA34-6E1C-4E16-0DA065C898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pic>
        <p:nvPicPr>
          <p:cNvPr id="6" name="Picture 5">
            <a:extLst>
              <a:ext uri="{FF2B5EF4-FFF2-40B4-BE49-F238E27FC236}">
                <a16:creationId xmlns:a16="http://schemas.microsoft.com/office/drawing/2014/main" id="{7BC431C1-2AD1-17B8-D6BA-DE856555F7E5}"/>
              </a:ext>
            </a:extLst>
          </p:cNvPr>
          <p:cNvPicPr>
            <a:picLocks noChangeAspect="1"/>
          </p:cNvPicPr>
          <p:nvPr/>
        </p:nvPicPr>
        <p:blipFill>
          <a:blip r:embed="rId3"/>
          <a:stretch>
            <a:fillRect/>
          </a:stretch>
        </p:blipFill>
        <p:spPr>
          <a:xfrm>
            <a:off x="188339" y="132666"/>
            <a:ext cx="3808852" cy="435820"/>
          </a:xfrm>
          <a:prstGeom prst="rect">
            <a:avLst/>
          </a:prstGeom>
        </p:spPr>
      </p:pic>
      <p:sp>
        <p:nvSpPr>
          <p:cNvPr id="7" name="文本框 1">
            <a:extLst>
              <a:ext uri="{FF2B5EF4-FFF2-40B4-BE49-F238E27FC236}">
                <a16:creationId xmlns:a16="http://schemas.microsoft.com/office/drawing/2014/main" id="{B2D53E65-A105-C1DA-9019-02AB56A61CB9}"/>
              </a:ext>
            </a:extLst>
          </p:cNvPr>
          <p:cNvSpPr txBox="1"/>
          <p:nvPr/>
        </p:nvSpPr>
        <p:spPr>
          <a:xfrm>
            <a:off x="403384" y="138112"/>
            <a:ext cx="3808852"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Research Achivement</a:t>
            </a:r>
          </a:p>
        </p:txBody>
      </p:sp>
      <p:pic>
        <p:nvPicPr>
          <p:cNvPr id="9" name="Picture 8">
            <a:extLst>
              <a:ext uri="{FF2B5EF4-FFF2-40B4-BE49-F238E27FC236}">
                <a16:creationId xmlns:a16="http://schemas.microsoft.com/office/drawing/2014/main" id="{A173F113-A170-B742-D1C9-1C4C2F95FEFE}"/>
              </a:ext>
            </a:extLst>
          </p:cNvPr>
          <p:cNvPicPr>
            <a:picLocks noChangeAspect="1"/>
          </p:cNvPicPr>
          <p:nvPr/>
        </p:nvPicPr>
        <p:blipFill>
          <a:blip r:embed="rId6"/>
          <a:stretch>
            <a:fillRect/>
          </a:stretch>
        </p:blipFill>
        <p:spPr>
          <a:xfrm>
            <a:off x="3166280" y="573932"/>
            <a:ext cx="3090587" cy="514350"/>
          </a:xfrm>
          <a:prstGeom prst="rect">
            <a:avLst/>
          </a:prstGeom>
        </p:spPr>
      </p:pic>
      <p:sp>
        <p:nvSpPr>
          <p:cNvPr id="8" name="Slide Number Placeholder 7">
            <a:extLst>
              <a:ext uri="{FF2B5EF4-FFF2-40B4-BE49-F238E27FC236}">
                <a16:creationId xmlns:a16="http://schemas.microsoft.com/office/drawing/2014/main" id="{8B9AD2FF-2441-F272-52B9-B5A6AAA1846C}"/>
              </a:ext>
            </a:extLst>
          </p:cNvPr>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5</a:t>
            </a:fld>
            <a:endParaRPr lang="zh-CN" altLang="en-US" strike="noStrike" noProof="1">
              <a:latin typeface="等线" panose="02010600030101010101" pitchFamily="2" charset="-122"/>
            </a:endParaRPr>
          </a:p>
        </p:txBody>
      </p:sp>
    </p:spTree>
    <p:extLst>
      <p:ext uri="{BB962C8B-B14F-4D97-AF65-F5344CB8AC3E}">
        <p14:creationId xmlns:p14="http://schemas.microsoft.com/office/powerpoint/2010/main" val="751805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95EB9-4B77-E373-CFE1-84F231B8D069}"/>
              </a:ext>
            </a:extLst>
          </p:cNvPr>
          <p:cNvPicPr>
            <a:picLocks noChangeAspect="1"/>
          </p:cNvPicPr>
          <p:nvPr/>
        </p:nvPicPr>
        <p:blipFill rotWithShape="1">
          <a:blip r:embed="rId2"/>
          <a:srcRect l="10411" t="18505" r="11803" b="4118"/>
          <a:stretch/>
        </p:blipFill>
        <p:spPr>
          <a:xfrm>
            <a:off x="-19928" y="0"/>
            <a:ext cx="9192432" cy="5143500"/>
          </a:xfrm>
          <a:prstGeom prst="rect">
            <a:avLst/>
          </a:prstGeom>
        </p:spPr>
      </p:pic>
      <p:pic>
        <p:nvPicPr>
          <p:cNvPr id="2" name="Picture 1">
            <a:extLst>
              <a:ext uri="{FF2B5EF4-FFF2-40B4-BE49-F238E27FC236}">
                <a16:creationId xmlns:a16="http://schemas.microsoft.com/office/drawing/2014/main" id="{2F0C28C8-033B-EBD4-B343-81192765D953}"/>
              </a:ext>
            </a:extLst>
          </p:cNvPr>
          <p:cNvPicPr>
            <a:picLocks noChangeAspect="1"/>
          </p:cNvPicPr>
          <p:nvPr/>
        </p:nvPicPr>
        <p:blipFill>
          <a:blip r:embed="rId3"/>
          <a:stretch>
            <a:fillRect/>
          </a:stretch>
        </p:blipFill>
        <p:spPr>
          <a:xfrm>
            <a:off x="143733" y="4614785"/>
            <a:ext cx="1902424" cy="381000"/>
          </a:xfrm>
          <a:prstGeom prst="rect">
            <a:avLst/>
          </a:prstGeom>
        </p:spPr>
      </p:pic>
      <p:pic>
        <p:nvPicPr>
          <p:cNvPr id="4" name="Picture 3">
            <a:extLst>
              <a:ext uri="{FF2B5EF4-FFF2-40B4-BE49-F238E27FC236}">
                <a16:creationId xmlns:a16="http://schemas.microsoft.com/office/drawing/2014/main" id="{E14F271F-E152-D3A6-AFA1-6D5BE0A3F556}"/>
              </a:ext>
            </a:extLst>
          </p:cNvPr>
          <p:cNvPicPr>
            <a:picLocks noChangeAspect="1"/>
          </p:cNvPicPr>
          <p:nvPr/>
        </p:nvPicPr>
        <p:blipFill>
          <a:blip r:embed="rId4"/>
          <a:stretch>
            <a:fillRect/>
          </a:stretch>
        </p:blipFill>
        <p:spPr>
          <a:xfrm>
            <a:off x="7558311" y="84320"/>
            <a:ext cx="1398312" cy="638175"/>
          </a:xfrm>
          <a:prstGeom prst="rect">
            <a:avLst/>
          </a:prstGeom>
        </p:spPr>
      </p:pic>
      <p:pic>
        <p:nvPicPr>
          <p:cNvPr id="5" name="Picture 4">
            <a:extLst>
              <a:ext uri="{FF2B5EF4-FFF2-40B4-BE49-F238E27FC236}">
                <a16:creationId xmlns:a16="http://schemas.microsoft.com/office/drawing/2014/main" id="{54B6FC11-FEA8-A142-758C-F16BE16720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pic>
        <p:nvPicPr>
          <p:cNvPr id="6" name="Picture 5">
            <a:extLst>
              <a:ext uri="{FF2B5EF4-FFF2-40B4-BE49-F238E27FC236}">
                <a16:creationId xmlns:a16="http://schemas.microsoft.com/office/drawing/2014/main" id="{08A21BE1-B73A-D911-36B3-C340A3A95348}"/>
              </a:ext>
            </a:extLst>
          </p:cNvPr>
          <p:cNvPicPr>
            <a:picLocks noChangeAspect="1"/>
          </p:cNvPicPr>
          <p:nvPr/>
        </p:nvPicPr>
        <p:blipFill>
          <a:blip r:embed="rId3"/>
          <a:stretch>
            <a:fillRect/>
          </a:stretch>
        </p:blipFill>
        <p:spPr>
          <a:xfrm>
            <a:off x="188339" y="132666"/>
            <a:ext cx="3028994" cy="832534"/>
          </a:xfrm>
          <a:prstGeom prst="rect">
            <a:avLst/>
          </a:prstGeom>
        </p:spPr>
      </p:pic>
      <p:sp>
        <p:nvSpPr>
          <p:cNvPr id="7" name="文本框 1">
            <a:extLst>
              <a:ext uri="{FF2B5EF4-FFF2-40B4-BE49-F238E27FC236}">
                <a16:creationId xmlns:a16="http://schemas.microsoft.com/office/drawing/2014/main" id="{8E67492E-37DD-67F9-3809-89A10AB44B2C}"/>
              </a:ext>
            </a:extLst>
          </p:cNvPr>
          <p:cNvSpPr txBox="1"/>
          <p:nvPr/>
        </p:nvSpPr>
        <p:spPr>
          <a:xfrm>
            <a:off x="403384" y="138112"/>
            <a:ext cx="3808852"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Awards Received </a:t>
            </a:r>
          </a:p>
        </p:txBody>
      </p:sp>
      <p:pic>
        <p:nvPicPr>
          <p:cNvPr id="10" name="Picture 9">
            <a:extLst>
              <a:ext uri="{FF2B5EF4-FFF2-40B4-BE49-F238E27FC236}">
                <a16:creationId xmlns:a16="http://schemas.microsoft.com/office/drawing/2014/main" id="{1FFC2E37-25C9-C9EA-5FEE-4E19CDB43659}"/>
              </a:ext>
            </a:extLst>
          </p:cNvPr>
          <p:cNvPicPr>
            <a:picLocks noChangeAspect="1"/>
          </p:cNvPicPr>
          <p:nvPr/>
        </p:nvPicPr>
        <p:blipFill>
          <a:blip r:embed="rId6"/>
          <a:stretch>
            <a:fillRect/>
          </a:stretch>
        </p:blipFill>
        <p:spPr>
          <a:xfrm>
            <a:off x="1524240" y="1250950"/>
            <a:ext cx="178596" cy="155917"/>
          </a:xfrm>
          <a:prstGeom prst="rect">
            <a:avLst/>
          </a:prstGeom>
        </p:spPr>
      </p:pic>
      <p:sp>
        <p:nvSpPr>
          <p:cNvPr id="11" name="TextBox 10">
            <a:extLst>
              <a:ext uri="{FF2B5EF4-FFF2-40B4-BE49-F238E27FC236}">
                <a16:creationId xmlns:a16="http://schemas.microsoft.com/office/drawing/2014/main" id="{12352D1E-590E-23E6-69A1-0E2A089B8A5F}"/>
              </a:ext>
            </a:extLst>
          </p:cNvPr>
          <p:cNvSpPr txBox="1"/>
          <p:nvPr/>
        </p:nvSpPr>
        <p:spPr>
          <a:xfrm>
            <a:off x="1459166" y="1201950"/>
            <a:ext cx="487340" cy="253916"/>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37</a:t>
            </a:r>
          </a:p>
        </p:txBody>
      </p:sp>
      <p:sp>
        <p:nvSpPr>
          <p:cNvPr id="8" name="Slide Number Placeholder 7">
            <a:extLst>
              <a:ext uri="{FF2B5EF4-FFF2-40B4-BE49-F238E27FC236}">
                <a16:creationId xmlns:a16="http://schemas.microsoft.com/office/drawing/2014/main" id="{46D12B4C-33A0-BF37-78A0-21D6A962FAB1}"/>
              </a:ext>
            </a:extLst>
          </p:cNvPr>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6</a:t>
            </a:fld>
            <a:endParaRPr lang="zh-CN" altLang="en-US" strike="noStrike" noProof="1">
              <a:latin typeface="等线" panose="02010600030101010101" pitchFamily="2" charset="-122"/>
            </a:endParaRPr>
          </a:p>
        </p:txBody>
      </p:sp>
    </p:spTree>
    <p:extLst>
      <p:ext uri="{BB962C8B-B14F-4D97-AF65-F5344CB8AC3E}">
        <p14:creationId xmlns:p14="http://schemas.microsoft.com/office/powerpoint/2010/main" val="52397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80254-59E2-E211-C996-BFC8B50A571F}"/>
              </a:ext>
            </a:extLst>
          </p:cNvPr>
          <p:cNvPicPr>
            <a:picLocks noChangeAspect="1"/>
          </p:cNvPicPr>
          <p:nvPr/>
        </p:nvPicPr>
        <p:blipFill rotWithShape="1">
          <a:blip r:embed="rId2"/>
          <a:srcRect l="10492" t="18215" r="11967" b="5865"/>
          <a:stretch/>
        </p:blipFill>
        <p:spPr>
          <a:xfrm>
            <a:off x="-97625" y="0"/>
            <a:ext cx="9339250" cy="5143500"/>
          </a:xfrm>
          <a:prstGeom prst="rect">
            <a:avLst/>
          </a:prstGeom>
        </p:spPr>
      </p:pic>
      <p:pic>
        <p:nvPicPr>
          <p:cNvPr id="2" name="Picture 1">
            <a:extLst>
              <a:ext uri="{FF2B5EF4-FFF2-40B4-BE49-F238E27FC236}">
                <a16:creationId xmlns:a16="http://schemas.microsoft.com/office/drawing/2014/main" id="{A4505A9F-71A5-CAA2-FB13-47152E9A14DE}"/>
              </a:ext>
            </a:extLst>
          </p:cNvPr>
          <p:cNvPicPr>
            <a:picLocks noChangeAspect="1"/>
          </p:cNvPicPr>
          <p:nvPr/>
        </p:nvPicPr>
        <p:blipFill>
          <a:blip r:embed="rId3"/>
          <a:stretch>
            <a:fillRect/>
          </a:stretch>
        </p:blipFill>
        <p:spPr>
          <a:xfrm>
            <a:off x="143733" y="4614785"/>
            <a:ext cx="1902424" cy="381000"/>
          </a:xfrm>
          <a:prstGeom prst="rect">
            <a:avLst/>
          </a:prstGeom>
        </p:spPr>
      </p:pic>
      <p:pic>
        <p:nvPicPr>
          <p:cNvPr id="4" name="Picture 3">
            <a:extLst>
              <a:ext uri="{FF2B5EF4-FFF2-40B4-BE49-F238E27FC236}">
                <a16:creationId xmlns:a16="http://schemas.microsoft.com/office/drawing/2014/main" id="{CED0BA55-C669-1C98-3299-F280BDDAC7F3}"/>
              </a:ext>
            </a:extLst>
          </p:cNvPr>
          <p:cNvPicPr>
            <a:picLocks noChangeAspect="1"/>
          </p:cNvPicPr>
          <p:nvPr/>
        </p:nvPicPr>
        <p:blipFill>
          <a:blip r:embed="rId4"/>
          <a:stretch>
            <a:fillRect/>
          </a:stretch>
        </p:blipFill>
        <p:spPr>
          <a:xfrm>
            <a:off x="7558311" y="84320"/>
            <a:ext cx="1413302" cy="638175"/>
          </a:xfrm>
          <a:prstGeom prst="rect">
            <a:avLst/>
          </a:prstGeom>
        </p:spPr>
      </p:pic>
      <p:pic>
        <p:nvPicPr>
          <p:cNvPr id="5" name="Picture 4">
            <a:extLst>
              <a:ext uri="{FF2B5EF4-FFF2-40B4-BE49-F238E27FC236}">
                <a16:creationId xmlns:a16="http://schemas.microsoft.com/office/drawing/2014/main" id="{AD3FF30D-32B8-6BE9-0C19-AD2AECEF8E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7684" y="315817"/>
            <a:ext cx="1085938" cy="252669"/>
          </a:xfrm>
          <a:prstGeom prst="rect">
            <a:avLst/>
          </a:prstGeom>
        </p:spPr>
      </p:pic>
      <p:pic>
        <p:nvPicPr>
          <p:cNvPr id="8" name="Picture 7">
            <a:extLst>
              <a:ext uri="{FF2B5EF4-FFF2-40B4-BE49-F238E27FC236}">
                <a16:creationId xmlns:a16="http://schemas.microsoft.com/office/drawing/2014/main" id="{AE091C96-682E-07B9-7170-19FC8009811D}"/>
              </a:ext>
            </a:extLst>
          </p:cNvPr>
          <p:cNvPicPr>
            <a:picLocks noChangeAspect="1"/>
          </p:cNvPicPr>
          <p:nvPr/>
        </p:nvPicPr>
        <p:blipFill>
          <a:blip r:embed="rId3"/>
          <a:stretch>
            <a:fillRect/>
          </a:stretch>
        </p:blipFill>
        <p:spPr>
          <a:xfrm>
            <a:off x="188339" y="132666"/>
            <a:ext cx="2419394" cy="435820"/>
          </a:xfrm>
          <a:prstGeom prst="rect">
            <a:avLst/>
          </a:prstGeom>
        </p:spPr>
      </p:pic>
      <p:sp>
        <p:nvSpPr>
          <p:cNvPr id="9" name="文本框 1">
            <a:extLst>
              <a:ext uri="{FF2B5EF4-FFF2-40B4-BE49-F238E27FC236}">
                <a16:creationId xmlns:a16="http://schemas.microsoft.com/office/drawing/2014/main" id="{8BEA20C5-00DF-B14D-5002-F36732CA0160}"/>
              </a:ext>
            </a:extLst>
          </p:cNvPr>
          <p:cNvSpPr txBox="1"/>
          <p:nvPr/>
        </p:nvSpPr>
        <p:spPr>
          <a:xfrm>
            <a:off x="403383" y="138112"/>
            <a:ext cx="6506132"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Our Track Record at National Level in China</a:t>
            </a:r>
          </a:p>
        </p:txBody>
      </p:sp>
      <p:pic>
        <p:nvPicPr>
          <p:cNvPr id="11" name="Picture 10">
            <a:extLst>
              <a:ext uri="{FF2B5EF4-FFF2-40B4-BE49-F238E27FC236}">
                <a16:creationId xmlns:a16="http://schemas.microsoft.com/office/drawing/2014/main" id="{9A7B3AB9-3ACC-8B6D-28A3-321014E7E124}"/>
              </a:ext>
            </a:extLst>
          </p:cNvPr>
          <p:cNvPicPr>
            <a:picLocks noChangeAspect="1"/>
          </p:cNvPicPr>
          <p:nvPr/>
        </p:nvPicPr>
        <p:blipFill>
          <a:blip r:embed="rId6"/>
          <a:stretch>
            <a:fillRect/>
          </a:stretch>
        </p:blipFill>
        <p:spPr>
          <a:xfrm>
            <a:off x="553509" y="906991"/>
            <a:ext cx="2511424" cy="435820"/>
          </a:xfrm>
          <a:prstGeom prst="rect">
            <a:avLst/>
          </a:prstGeom>
        </p:spPr>
      </p:pic>
      <p:sp>
        <p:nvSpPr>
          <p:cNvPr id="12" name="TextBox 11">
            <a:extLst>
              <a:ext uri="{FF2B5EF4-FFF2-40B4-BE49-F238E27FC236}">
                <a16:creationId xmlns:a16="http://schemas.microsoft.com/office/drawing/2014/main" id="{541DA2B4-4C77-FE6C-6421-90C0E2D45207}"/>
              </a:ext>
            </a:extLst>
          </p:cNvPr>
          <p:cNvSpPr txBox="1"/>
          <p:nvPr/>
        </p:nvSpPr>
        <p:spPr>
          <a:xfrm>
            <a:off x="553509" y="1033868"/>
            <a:ext cx="2446251"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National Projects Supplier </a:t>
            </a:r>
          </a:p>
        </p:txBody>
      </p:sp>
      <p:sp>
        <p:nvSpPr>
          <p:cNvPr id="6" name="Slide Number Placeholder 5">
            <a:extLst>
              <a:ext uri="{FF2B5EF4-FFF2-40B4-BE49-F238E27FC236}">
                <a16:creationId xmlns:a16="http://schemas.microsoft.com/office/drawing/2014/main" id="{1848C663-D4AF-C515-D149-E79775C4E249}"/>
              </a:ext>
            </a:extLst>
          </p:cNvPr>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7</a:t>
            </a:fld>
            <a:endParaRPr lang="zh-CN" altLang="en-US" strike="noStrike" noProof="1">
              <a:latin typeface="等线" panose="02010600030101010101" pitchFamily="2" charset="-122"/>
            </a:endParaRPr>
          </a:p>
        </p:txBody>
      </p:sp>
    </p:spTree>
    <p:extLst>
      <p:ext uri="{BB962C8B-B14F-4D97-AF65-F5344CB8AC3E}">
        <p14:creationId xmlns:p14="http://schemas.microsoft.com/office/powerpoint/2010/main" val="78939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326E4-153B-E81E-C51A-FF70643BEF8A}"/>
              </a:ext>
            </a:extLst>
          </p:cNvPr>
          <p:cNvSpPr>
            <a:spLocks noGrp="1"/>
          </p:cNvSpPr>
          <p:nvPr>
            <p:ph type="title"/>
          </p:nvPr>
        </p:nvSpPr>
        <p:spPr/>
        <p:txBody>
          <a:bodyPr>
            <a:normAutofit fontScale="90000"/>
          </a:bodyPr>
          <a:lstStyle/>
          <a:p>
            <a:endParaRPr lang="en-US" dirty="0"/>
          </a:p>
        </p:txBody>
      </p:sp>
      <p:sp>
        <p:nvSpPr>
          <p:cNvPr id="3" name="Text Placeholder 2">
            <a:extLst>
              <a:ext uri="{FF2B5EF4-FFF2-40B4-BE49-F238E27FC236}">
                <a16:creationId xmlns:a16="http://schemas.microsoft.com/office/drawing/2014/main" id="{CFA10858-C171-87D3-8942-C7D501F5360B}"/>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95387B12-E94E-5911-E1A3-233560F389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55" t="2525" r="5342" b="14272"/>
          <a:stretch/>
        </p:blipFill>
        <p:spPr>
          <a:xfrm>
            <a:off x="0" y="1902"/>
            <a:ext cx="9144000" cy="5139696"/>
          </a:xfrm>
          <a:prstGeom prst="rect">
            <a:avLst/>
          </a:prstGeom>
        </p:spPr>
      </p:pic>
      <p:sp>
        <p:nvSpPr>
          <p:cNvPr id="4" name="文本框 1">
            <a:extLst>
              <a:ext uri="{FF2B5EF4-FFF2-40B4-BE49-F238E27FC236}">
                <a16:creationId xmlns:a16="http://schemas.microsoft.com/office/drawing/2014/main" id="{01C6DEDB-A618-554D-16C8-06054134724C}"/>
              </a:ext>
            </a:extLst>
          </p:cNvPr>
          <p:cNvSpPr txBox="1"/>
          <p:nvPr/>
        </p:nvSpPr>
        <p:spPr>
          <a:xfrm>
            <a:off x="491097" y="138112"/>
            <a:ext cx="8365566"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The Global Headquarter Complex for China Lesso Group in China</a:t>
            </a:r>
          </a:p>
        </p:txBody>
      </p:sp>
      <p:sp>
        <p:nvSpPr>
          <p:cNvPr id="7" name="Slide Number Placeholder 6">
            <a:extLst>
              <a:ext uri="{FF2B5EF4-FFF2-40B4-BE49-F238E27FC236}">
                <a16:creationId xmlns:a16="http://schemas.microsoft.com/office/drawing/2014/main" id="{6EC5140B-BF03-68DA-0122-87C002592A5E}"/>
              </a:ext>
            </a:extLst>
          </p:cNvPr>
          <p:cNvSpPr>
            <a:spLocks noGrp="1"/>
          </p:cNvSpPr>
          <p:nvPr>
            <p:ph type="sldNum" sz="quarter" idx="4"/>
          </p:nvPr>
        </p:nvSpPr>
        <p:spPr/>
        <p:txBody>
          <a:bodyPr/>
          <a:lstStyle/>
          <a:p>
            <a:pPr algn="r"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8</a:t>
            </a:fld>
            <a:endParaRPr lang="zh-CN" altLang="en-US" strike="noStrike" noProof="1"/>
          </a:p>
        </p:txBody>
      </p:sp>
    </p:spTree>
    <p:extLst>
      <p:ext uri="{BB962C8B-B14F-4D97-AF65-F5344CB8AC3E}">
        <p14:creationId xmlns:p14="http://schemas.microsoft.com/office/powerpoint/2010/main" val="1955402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椭圆 7">
            <a:extLst>
              <a:ext uri="{FF2B5EF4-FFF2-40B4-BE49-F238E27FC236}">
                <a16:creationId xmlns:a16="http://schemas.microsoft.com/office/drawing/2014/main" id="{21BE8ECE-AE64-9098-4180-1786EE9A6148}"/>
              </a:ext>
            </a:extLst>
          </p:cNvPr>
          <p:cNvSpPr/>
          <p:nvPr/>
        </p:nvSpPr>
        <p:spPr>
          <a:xfrm>
            <a:off x="6476852" y="1152120"/>
            <a:ext cx="939015" cy="950326"/>
          </a:xfrm>
          <a:prstGeom prst="ellipse">
            <a:avLst/>
          </a:prstGeom>
          <a:solidFill>
            <a:srgbClr val="FF0000"/>
          </a:solidFill>
          <a:ln w="12700" cmpd="sng">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F7E39AE6-925E-68F7-D92E-0632338808F6}"/>
              </a:ext>
            </a:extLst>
          </p:cNvPr>
          <p:cNvSpPr txBox="1"/>
          <p:nvPr/>
        </p:nvSpPr>
        <p:spPr>
          <a:xfrm>
            <a:off x="6194691" y="1254945"/>
            <a:ext cx="1503335" cy="1107996"/>
          </a:xfrm>
          <a:prstGeom prst="rect">
            <a:avLst/>
          </a:prstGeom>
          <a:noFill/>
        </p:spPr>
        <p:txBody>
          <a:bodyPr wrap="square" rtlCol="0">
            <a:spAutoFit/>
          </a:bodyPr>
          <a:lstStyle/>
          <a:p>
            <a:pPr algn="ctr"/>
            <a:r>
              <a:rPr lang="en-US" altLang="zh-CN" sz="2400" b="1" dirty="0">
                <a:solidFill>
                  <a:schemeClr val="bg1"/>
                </a:solidFill>
                <a:latin typeface="Arial" panose="020B0604020202020204" pitchFamily="34" charset="0"/>
                <a:cs typeface="Arial" panose="020B0604020202020204" pitchFamily="34" charset="0"/>
              </a:rPr>
              <a:t>16</a:t>
            </a:r>
          </a:p>
          <a:p>
            <a:pPr algn="ctr"/>
            <a:r>
              <a:rPr lang="en-US" altLang="zh-CN" sz="1200" b="1" dirty="0">
                <a:solidFill>
                  <a:schemeClr val="bg1"/>
                </a:solidFill>
                <a:latin typeface="Arial" panose="020B0604020202020204" pitchFamily="34" charset="0"/>
                <a:cs typeface="Arial" panose="020B0604020202020204" pitchFamily="34" charset="0"/>
              </a:rPr>
              <a:t>Countries</a:t>
            </a:r>
          </a:p>
          <a:p>
            <a:pPr algn="ctr"/>
            <a:r>
              <a:rPr lang="en-US" altLang="zh-CN" sz="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a:t>
            </a:r>
            <a:endParaRPr lang="zh-CN" altLang="en-US" sz="1200" dirty="0">
              <a:solidFill>
                <a:schemeClr val="bg1"/>
              </a:solidFill>
              <a:latin typeface="Arial" panose="020B0604020202020204" pitchFamily="34" charset="0"/>
              <a:cs typeface="Arial" panose="020B0604020202020204" pitchFamily="34" charset="0"/>
            </a:endParaRPr>
          </a:p>
          <a:p>
            <a:endParaRPr lang="en-US" dirty="0"/>
          </a:p>
        </p:txBody>
      </p:sp>
      <p:pic>
        <p:nvPicPr>
          <p:cNvPr id="12" name="Picture 11">
            <a:extLst>
              <a:ext uri="{FF2B5EF4-FFF2-40B4-BE49-F238E27FC236}">
                <a16:creationId xmlns:a16="http://schemas.microsoft.com/office/drawing/2014/main" id="{C96FC48F-A98A-6A0A-8F1A-1B5757C5531D}"/>
              </a:ext>
            </a:extLst>
          </p:cNvPr>
          <p:cNvPicPr>
            <a:picLocks noChangeAspect="1"/>
          </p:cNvPicPr>
          <p:nvPr/>
        </p:nvPicPr>
        <p:blipFill>
          <a:blip r:embed="rId2"/>
          <a:stretch>
            <a:fillRect/>
          </a:stretch>
        </p:blipFill>
        <p:spPr>
          <a:xfrm>
            <a:off x="139893" y="4735956"/>
            <a:ext cx="1626085" cy="315060"/>
          </a:xfrm>
          <a:prstGeom prst="rect">
            <a:avLst/>
          </a:prstGeom>
        </p:spPr>
      </p:pic>
      <p:sp>
        <p:nvSpPr>
          <p:cNvPr id="24" name="椭圆 7">
            <a:extLst>
              <a:ext uri="{FF2B5EF4-FFF2-40B4-BE49-F238E27FC236}">
                <a16:creationId xmlns:a16="http://schemas.microsoft.com/office/drawing/2014/main" id="{A7633717-42B3-0C3C-F912-2D78DE406794}"/>
              </a:ext>
            </a:extLst>
          </p:cNvPr>
          <p:cNvSpPr/>
          <p:nvPr/>
        </p:nvSpPr>
        <p:spPr>
          <a:xfrm>
            <a:off x="1329214" y="1143617"/>
            <a:ext cx="939015" cy="950326"/>
          </a:xfrm>
          <a:prstGeom prst="ellipse">
            <a:avLst/>
          </a:prstGeom>
          <a:solidFill>
            <a:schemeClr val="tx2"/>
          </a:solidFill>
          <a:ln w="12700" cmpd="sng">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dirty="0">
                <a:solidFill>
                  <a:schemeClr val="bg1"/>
                </a:solidFill>
                <a:latin typeface="Arial" panose="020B0604020202020204" pitchFamily="34" charset="0"/>
                <a:cs typeface="Arial" panose="020B0604020202020204" pitchFamily="34" charset="0"/>
              </a:rPr>
              <a:t>4.5</a:t>
            </a:r>
          </a:p>
          <a:p>
            <a:pPr algn="ctr"/>
            <a:r>
              <a:rPr lang="en-US" altLang="zh-CN" sz="1200" b="1" dirty="0">
                <a:solidFill>
                  <a:schemeClr val="bg1"/>
                </a:solidFill>
                <a:latin typeface="Arial" panose="020B0604020202020204" pitchFamily="34" charset="0"/>
                <a:cs typeface="Arial" panose="020B0604020202020204" pitchFamily="34" charset="0"/>
              </a:rPr>
              <a:t>$ Bn</a:t>
            </a:r>
            <a:endParaRPr lang="zh-CN" altLang="en-US" sz="1200" b="1" dirty="0">
              <a:solidFill>
                <a:schemeClr val="bg1"/>
              </a:solidFill>
              <a:latin typeface="Arial" panose="020B0604020202020204" pitchFamily="34" charset="0"/>
              <a:cs typeface="Arial" panose="020B0604020202020204" pitchFamily="34" charset="0"/>
            </a:endParaRPr>
          </a:p>
        </p:txBody>
      </p:sp>
      <p:sp>
        <p:nvSpPr>
          <p:cNvPr id="25" name="椭圆 7">
            <a:extLst>
              <a:ext uri="{FF2B5EF4-FFF2-40B4-BE49-F238E27FC236}">
                <a16:creationId xmlns:a16="http://schemas.microsoft.com/office/drawing/2014/main" id="{BB9E214F-DB90-AB19-F472-379B4A39358C}"/>
              </a:ext>
            </a:extLst>
          </p:cNvPr>
          <p:cNvSpPr/>
          <p:nvPr/>
        </p:nvSpPr>
        <p:spPr>
          <a:xfrm>
            <a:off x="2325536" y="1143617"/>
            <a:ext cx="939015" cy="950326"/>
          </a:xfrm>
          <a:prstGeom prst="ellipse">
            <a:avLst/>
          </a:prstGeom>
          <a:solidFill>
            <a:srgbClr val="FF0000"/>
          </a:solidFill>
          <a:ln w="12700" cmpd="sng">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9" name="椭圆 7">
            <a:extLst>
              <a:ext uri="{FF2B5EF4-FFF2-40B4-BE49-F238E27FC236}">
                <a16:creationId xmlns:a16="http://schemas.microsoft.com/office/drawing/2014/main" id="{66C3632F-0943-12D0-EF17-D0ADB33117B0}"/>
              </a:ext>
            </a:extLst>
          </p:cNvPr>
          <p:cNvSpPr/>
          <p:nvPr/>
        </p:nvSpPr>
        <p:spPr>
          <a:xfrm>
            <a:off x="3394422" y="1151230"/>
            <a:ext cx="939015" cy="950326"/>
          </a:xfrm>
          <a:prstGeom prst="ellipse">
            <a:avLst/>
          </a:prstGeom>
          <a:solidFill>
            <a:srgbClr val="FF0000"/>
          </a:solidFill>
          <a:ln w="12700" cmpd="sng">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30" name="椭圆 7">
            <a:extLst>
              <a:ext uri="{FF2B5EF4-FFF2-40B4-BE49-F238E27FC236}">
                <a16:creationId xmlns:a16="http://schemas.microsoft.com/office/drawing/2014/main" id="{201D0CAA-959F-428F-613D-60CF116479FC}"/>
              </a:ext>
            </a:extLst>
          </p:cNvPr>
          <p:cNvSpPr/>
          <p:nvPr/>
        </p:nvSpPr>
        <p:spPr>
          <a:xfrm>
            <a:off x="4401194" y="1141584"/>
            <a:ext cx="939015" cy="950326"/>
          </a:xfrm>
          <a:prstGeom prst="ellipse">
            <a:avLst/>
          </a:prstGeom>
          <a:solidFill>
            <a:srgbClr val="FF0000"/>
          </a:solidFill>
          <a:ln w="12700" cmpd="sng">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1" name="椭圆 7">
            <a:extLst>
              <a:ext uri="{FF2B5EF4-FFF2-40B4-BE49-F238E27FC236}">
                <a16:creationId xmlns:a16="http://schemas.microsoft.com/office/drawing/2014/main" id="{A8D979ED-13ED-043C-89BE-C4385425DFA4}"/>
              </a:ext>
            </a:extLst>
          </p:cNvPr>
          <p:cNvSpPr/>
          <p:nvPr/>
        </p:nvSpPr>
        <p:spPr>
          <a:xfrm>
            <a:off x="5444355" y="1141637"/>
            <a:ext cx="939015" cy="950326"/>
          </a:xfrm>
          <a:prstGeom prst="ellipse">
            <a:avLst/>
          </a:prstGeom>
          <a:solidFill>
            <a:srgbClr val="FF0000"/>
          </a:solidFill>
          <a:ln w="12700" cmpd="sng">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6059457-45E9-DB80-9E37-977178DE72AD}"/>
              </a:ext>
            </a:extLst>
          </p:cNvPr>
          <p:cNvSpPr txBox="1"/>
          <p:nvPr/>
        </p:nvSpPr>
        <p:spPr>
          <a:xfrm>
            <a:off x="2070847" y="1274713"/>
            <a:ext cx="1503335" cy="923330"/>
          </a:xfrm>
          <a:prstGeom prst="rect">
            <a:avLst/>
          </a:prstGeom>
          <a:noFill/>
        </p:spPr>
        <p:txBody>
          <a:bodyPr wrap="square" rtlCol="0">
            <a:spAutoFit/>
          </a:bodyPr>
          <a:lstStyle/>
          <a:p>
            <a:pPr algn="ctr"/>
            <a:r>
              <a:rPr lang="en-US" altLang="zh-CN" sz="2400" b="1" dirty="0">
                <a:solidFill>
                  <a:schemeClr val="bg1"/>
                </a:solidFill>
                <a:latin typeface="Arial" panose="020B0604020202020204" pitchFamily="34" charset="0"/>
                <a:cs typeface="Arial" panose="020B0604020202020204" pitchFamily="34" charset="0"/>
              </a:rPr>
              <a:t>37</a:t>
            </a:r>
          </a:p>
          <a:p>
            <a:pPr algn="ctr"/>
            <a:r>
              <a:rPr lang="en-US" altLang="zh-CN" sz="1200" b="1" dirty="0">
                <a:solidFill>
                  <a:schemeClr val="bg1"/>
                </a:solidFill>
                <a:latin typeface="Arial" panose="020B0604020202020204" pitchFamily="34" charset="0"/>
                <a:cs typeface="Arial" panose="020B0604020202020204" pitchFamily="34" charset="0"/>
              </a:rPr>
              <a:t>Years</a:t>
            </a:r>
            <a:endParaRPr lang="zh-CN" altLang="en-US" sz="1200" b="1" dirty="0">
              <a:solidFill>
                <a:schemeClr val="bg1"/>
              </a:solidFill>
              <a:latin typeface="Arial" panose="020B0604020202020204" pitchFamily="34" charset="0"/>
              <a:cs typeface="Arial" panose="020B0604020202020204" pitchFamily="34" charset="0"/>
            </a:endParaRPr>
          </a:p>
          <a:p>
            <a:endParaRPr lang="en-US" dirty="0"/>
          </a:p>
        </p:txBody>
      </p:sp>
      <p:sp>
        <p:nvSpPr>
          <p:cNvPr id="37" name="TextBox 36">
            <a:extLst>
              <a:ext uri="{FF2B5EF4-FFF2-40B4-BE49-F238E27FC236}">
                <a16:creationId xmlns:a16="http://schemas.microsoft.com/office/drawing/2014/main" id="{029F6B6C-AD0B-8E50-2C55-9E9EC6607A80}"/>
              </a:ext>
            </a:extLst>
          </p:cNvPr>
          <p:cNvSpPr txBox="1"/>
          <p:nvPr/>
        </p:nvSpPr>
        <p:spPr>
          <a:xfrm>
            <a:off x="4098070" y="1254945"/>
            <a:ext cx="1503335" cy="1107996"/>
          </a:xfrm>
          <a:prstGeom prst="rect">
            <a:avLst/>
          </a:prstGeom>
          <a:noFill/>
        </p:spPr>
        <p:txBody>
          <a:bodyPr wrap="square" rtlCol="0">
            <a:spAutoFit/>
          </a:bodyPr>
          <a:lstStyle/>
          <a:p>
            <a:pPr algn="ctr"/>
            <a:r>
              <a:rPr lang="en-US" altLang="zh-CN" sz="2400" b="1" dirty="0">
                <a:solidFill>
                  <a:schemeClr val="bg1"/>
                </a:solidFill>
                <a:latin typeface="Arial" panose="020B0604020202020204" pitchFamily="34" charset="0"/>
                <a:cs typeface="Arial" panose="020B0604020202020204" pitchFamily="34" charset="0"/>
              </a:rPr>
              <a:t>18</a:t>
            </a:r>
          </a:p>
          <a:p>
            <a:pPr algn="ctr"/>
            <a:r>
              <a:rPr lang="en-US" altLang="zh-CN" sz="1200" b="1" dirty="0">
                <a:solidFill>
                  <a:schemeClr val="bg1"/>
                </a:solidFill>
                <a:latin typeface="Arial" panose="020B0604020202020204" pitchFamily="34" charset="0"/>
                <a:cs typeface="Arial" panose="020B0604020202020204" pitchFamily="34" charset="0"/>
              </a:rPr>
              <a:t>Months</a:t>
            </a:r>
            <a:r>
              <a:rPr lang="en-US" altLang="zh-CN" sz="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 </a:t>
            </a:r>
          </a:p>
          <a:p>
            <a:pPr algn="ctr"/>
            <a:r>
              <a:rPr lang="en-US" altLang="zh-CN" sz="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a:t>
            </a:r>
            <a:endParaRPr lang="zh-CN" altLang="en-US" sz="1200" b="1" dirty="0">
              <a:solidFill>
                <a:schemeClr val="bg1"/>
              </a:solidFill>
              <a:latin typeface="Arial" panose="020B0604020202020204" pitchFamily="34" charset="0"/>
              <a:cs typeface="Arial" panose="020B0604020202020204" pitchFamily="34" charset="0"/>
            </a:endParaRPr>
          </a:p>
          <a:p>
            <a:endParaRPr lang="en-US" dirty="0"/>
          </a:p>
        </p:txBody>
      </p:sp>
      <p:sp>
        <p:nvSpPr>
          <p:cNvPr id="38" name="TextBox 37">
            <a:extLst>
              <a:ext uri="{FF2B5EF4-FFF2-40B4-BE49-F238E27FC236}">
                <a16:creationId xmlns:a16="http://schemas.microsoft.com/office/drawing/2014/main" id="{436A304C-5B8E-C817-D43D-FF73D7FDB5F4}"/>
              </a:ext>
            </a:extLst>
          </p:cNvPr>
          <p:cNvSpPr txBox="1"/>
          <p:nvPr/>
        </p:nvSpPr>
        <p:spPr>
          <a:xfrm>
            <a:off x="5162194" y="1274713"/>
            <a:ext cx="1503335" cy="646331"/>
          </a:xfrm>
          <a:prstGeom prst="rect">
            <a:avLst/>
          </a:prstGeom>
          <a:noFill/>
        </p:spPr>
        <p:txBody>
          <a:bodyPr wrap="square" rtlCol="0">
            <a:spAutoFit/>
          </a:bodyPr>
          <a:lstStyle/>
          <a:p>
            <a:pPr algn="ctr"/>
            <a:r>
              <a:rPr lang="en-US" altLang="zh-CN" sz="2400" b="1" dirty="0">
                <a:solidFill>
                  <a:schemeClr val="bg1"/>
                </a:solidFill>
                <a:latin typeface="Arial" panose="020B0604020202020204" pitchFamily="34" charset="0"/>
                <a:cs typeface="Arial" panose="020B0604020202020204" pitchFamily="34" charset="0"/>
              </a:rPr>
              <a:t>150k</a:t>
            </a:r>
          </a:p>
          <a:p>
            <a:pPr algn="ctr"/>
            <a:r>
              <a:rPr lang="en-US" altLang="zh-CN" sz="1200" b="1" dirty="0">
                <a:solidFill>
                  <a:schemeClr val="bg1"/>
                </a:solidFill>
                <a:latin typeface="Arial" panose="020B0604020202020204" pitchFamily="34" charset="0"/>
                <a:cs typeface="Arial" panose="020B0604020202020204" pitchFamily="34" charset="0"/>
              </a:rPr>
              <a:t>㎡ </a:t>
            </a:r>
            <a:r>
              <a:rPr lang="en-US" altLang="zh-CN" sz="600" dirty="0">
                <a:solidFill>
                  <a:schemeClr val="bg1"/>
                </a:solidFill>
                <a:latin typeface="Arial" panose="020B0604020202020204" pitchFamily="34" charset="0"/>
                <a:cs typeface="Arial" panose="020B0604020202020204" pitchFamily="34" charset="0"/>
              </a:rPr>
              <a:t>factory area</a:t>
            </a:r>
            <a:endParaRPr lang="en-US" dirty="0">
              <a:solidFill>
                <a:schemeClr val="bg1"/>
              </a:solidFill>
            </a:endParaRPr>
          </a:p>
        </p:txBody>
      </p:sp>
      <p:sp>
        <p:nvSpPr>
          <p:cNvPr id="57" name="TextBox 56">
            <a:extLst>
              <a:ext uri="{FF2B5EF4-FFF2-40B4-BE49-F238E27FC236}">
                <a16:creationId xmlns:a16="http://schemas.microsoft.com/office/drawing/2014/main" id="{1B75D5A2-30EE-9C7B-4566-342052BBC157}"/>
              </a:ext>
            </a:extLst>
          </p:cNvPr>
          <p:cNvSpPr txBox="1"/>
          <p:nvPr/>
        </p:nvSpPr>
        <p:spPr>
          <a:xfrm>
            <a:off x="5658237" y="3888555"/>
            <a:ext cx="2706389" cy="507831"/>
          </a:xfrm>
          <a:prstGeom prst="rect">
            <a:avLst/>
          </a:prstGeom>
          <a:noFill/>
        </p:spPr>
        <p:txBody>
          <a:bodyPr wrap="square">
            <a:spAutoFit/>
          </a:bodyPr>
          <a:lstStyle/>
          <a:p>
            <a:r>
              <a:rPr lang="en-US" altLang="zh-CN" sz="900" dirty="0">
                <a:latin typeface="Arial" panose="020B0604020202020204" pitchFamily="34" charset="0"/>
                <a:ea typeface="微软雅黑" panose="020B0503020204020204" pitchFamily="34" charset="-122"/>
                <a:cs typeface="Arial" panose="020B0604020202020204" pitchFamily="34" charset="0"/>
                <a:sym typeface="+mn-ea"/>
              </a:rPr>
              <a:t>*7GW annual production capacity established in the first 18 months since LESSO Solar’s establishment</a:t>
            </a:r>
            <a:endParaRPr lang="en-US" sz="900" dirty="0"/>
          </a:p>
        </p:txBody>
      </p:sp>
      <p:sp>
        <p:nvSpPr>
          <p:cNvPr id="58" name="TextBox 57">
            <a:extLst>
              <a:ext uri="{FF2B5EF4-FFF2-40B4-BE49-F238E27FC236}">
                <a16:creationId xmlns:a16="http://schemas.microsoft.com/office/drawing/2014/main" id="{A58DE291-B2DC-BE03-239D-A36B072D70A5}"/>
              </a:ext>
            </a:extLst>
          </p:cNvPr>
          <p:cNvSpPr txBox="1"/>
          <p:nvPr/>
        </p:nvSpPr>
        <p:spPr>
          <a:xfrm>
            <a:off x="5658237" y="4396386"/>
            <a:ext cx="2706389" cy="230832"/>
          </a:xfrm>
          <a:prstGeom prst="rect">
            <a:avLst/>
          </a:prstGeom>
          <a:noFill/>
        </p:spPr>
        <p:txBody>
          <a:bodyPr wrap="square">
            <a:spAutoFit/>
          </a:bodyPr>
          <a:lstStyle/>
          <a:p>
            <a:r>
              <a:rPr lang="en-US" altLang="zh-CN" sz="900" dirty="0">
                <a:latin typeface="Arial" panose="020B0604020202020204" pitchFamily="34" charset="0"/>
                <a:ea typeface="微软雅黑" panose="020B0503020204020204" pitchFamily="34" charset="-122"/>
                <a:cs typeface="Arial" panose="020B0604020202020204" pitchFamily="34" charset="0"/>
                <a:sym typeface="+mn-ea"/>
              </a:rPr>
              <a:t>*where we have sales office in February 2023</a:t>
            </a:r>
            <a:endParaRPr lang="en-US" sz="900" dirty="0"/>
          </a:p>
        </p:txBody>
      </p:sp>
      <p:sp>
        <p:nvSpPr>
          <p:cNvPr id="2" name="文本框 1">
            <a:extLst>
              <a:ext uri="{FF2B5EF4-FFF2-40B4-BE49-F238E27FC236}">
                <a16:creationId xmlns:a16="http://schemas.microsoft.com/office/drawing/2014/main" id="{1062DC1B-83B8-64E3-A554-1187CA108356}"/>
              </a:ext>
            </a:extLst>
          </p:cNvPr>
          <p:cNvSpPr txBox="1"/>
          <p:nvPr/>
        </p:nvSpPr>
        <p:spPr>
          <a:xfrm>
            <a:off x="1445973" y="2491519"/>
            <a:ext cx="6252053" cy="1384803"/>
          </a:xfrm>
          <a:prstGeom prst="rect">
            <a:avLst/>
          </a:prstGeom>
          <a:noFill/>
        </p:spPr>
        <p:txBody>
          <a:bodyPr wrap="square" rtlCol="0" anchor="t">
            <a:spAutoFit/>
          </a:bodyPr>
          <a:lstStyle/>
          <a:p>
            <a:pPr>
              <a:lnSpc>
                <a:spcPct val="120000"/>
              </a:lnSpc>
              <a:spcBef>
                <a:spcPts val="0"/>
              </a:spcBef>
              <a:spcAft>
                <a:spcPts val="0"/>
              </a:spcAft>
            </a:pPr>
            <a:r>
              <a:rPr lang="en-US" altLang="zh-CN" sz="1100" dirty="0">
                <a:latin typeface="Arial" panose="020B0604020202020204" pitchFamily="34" charset="0"/>
                <a:ea typeface="微软雅黑" panose="020B0503020204020204" pitchFamily="34" charset="-122"/>
                <a:cs typeface="Arial" panose="020B0604020202020204" pitchFamily="34" charset="0"/>
                <a:sym typeface="+mn-ea"/>
              </a:rPr>
              <a:t>LESSO Solar is the flagship division of LESSO Group, Hong Kong-listed (2128.HK) manufacturer of building materials with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sym typeface="+mn-ea"/>
              </a:rPr>
              <a:t>37 years </a:t>
            </a:r>
            <a:r>
              <a:rPr lang="en-US" altLang="zh-CN" sz="1100" dirty="0">
                <a:latin typeface="Arial" panose="020B0604020202020204" pitchFamily="34" charset="0"/>
                <a:ea typeface="微软雅黑" panose="020B0503020204020204" pitchFamily="34" charset="-122"/>
                <a:cs typeface="Arial" panose="020B0604020202020204" pitchFamily="34" charset="0"/>
                <a:sym typeface="+mn-ea"/>
              </a:rPr>
              <a:t>of heritage and annual revenue of over USD4.5 billion.</a:t>
            </a:r>
          </a:p>
          <a:p>
            <a:pPr>
              <a:lnSpc>
                <a:spcPct val="120000"/>
              </a:lnSpc>
              <a:spcBef>
                <a:spcPts val="0"/>
              </a:spcBef>
              <a:spcAft>
                <a:spcPts val="0"/>
              </a:spcAft>
            </a:pPr>
            <a:endParaRPr lang="en-US" altLang="zh-CN" sz="1100" dirty="0">
              <a:latin typeface="Arial" panose="020B0604020202020204" pitchFamily="34" charset="0"/>
              <a:ea typeface="微软雅黑" panose="020B0503020204020204" pitchFamily="34" charset="-122"/>
              <a:cs typeface="Arial" panose="020B0604020202020204" pitchFamily="34" charset="0"/>
              <a:sym typeface="+mn-ea"/>
            </a:endParaRPr>
          </a:p>
          <a:p>
            <a:pPr>
              <a:lnSpc>
                <a:spcPct val="120000"/>
              </a:lnSpc>
              <a:spcBef>
                <a:spcPts val="0"/>
              </a:spcBef>
              <a:spcAft>
                <a:spcPts val="0"/>
              </a:spcAft>
            </a:pPr>
            <a:r>
              <a:rPr lang="en-US" altLang="zh-CN" sz="1100" dirty="0">
                <a:latin typeface="Arial" panose="020B0604020202020204" pitchFamily="34" charset="0"/>
                <a:ea typeface="微软雅黑" panose="020B0503020204020204" pitchFamily="34" charset="-122"/>
                <a:cs typeface="Arial" panose="020B0604020202020204" pitchFamily="34" charset="0"/>
                <a:sym typeface="+mn-ea"/>
              </a:rPr>
              <a:t>LESSO Solar specializes in manufacturing solar panels, inverters, and energy storage systems, and providing solar-energy solutions, covering various clients' needs: residential, commercial, industrial and utility scale.</a:t>
            </a:r>
          </a:p>
        </p:txBody>
      </p:sp>
      <p:sp>
        <p:nvSpPr>
          <p:cNvPr id="5" name="TextBox 4">
            <a:extLst>
              <a:ext uri="{FF2B5EF4-FFF2-40B4-BE49-F238E27FC236}">
                <a16:creationId xmlns:a16="http://schemas.microsoft.com/office/drawing/2014/main" id="{37D97503-C9BD-956D-DE7D-86C63F5DE012}"/>
              </a:ext>
            </a:extLst>
          </p:cNvPr>
          <p:cNvSpPr txBox="1"/>
          <p:nvPr/>
        </p:nvSpPr>
        <p:spPr>
          <a:xfrm>
            <a:off x="3094068" y="1274713"/>
            <a:ext cx="1503335" cy="923330"/>
          </a:xfrm>
          <a:prstGeom prst="rect">
            <a:avLst/>
          </a:prstGeom>
          <a:noFill/>
        </p:spPr>
        <p:txBody>
          <a:bodyPr wrap="square" rtlCol="0">
            <a:spAutoFit/>
          </a:bodyPr>
          <a:lstStyle/>
          <a:p>
            <a:pPr algn="ctr"/>
            <a:r>
              <a:rPr lang="en-US" altLang="zh-CN" sz="2400" b="1" dirty="0">
                <a:solidFill>
                  <a:schemeClr val="bg1"/>
                </a:solidFill>
                <a:latin typeface="Arial" panose="020B0604020202020204" pitchFamily="34" charset="0"/>
                <a:cs typeface="Arial" panose="020B0604020202020204" pitchFamily="34" charset="0"/>
              </a:rPr>
              <a:t>7GW</a:t>
            </a:r>
          </a:p>
          <a:p>
            <a:pPr algn="ctr"/>
            <a:r>
              <a:rPr lang="en-US" altLang="zh-CN" sz="1200" b="1" dirty="0">
                <a:solidFill>
                  <a:schemeClr val="bg1"/>
                </a:solidFill>
                <a:latin typeface="Arial" panose="020B0604020202020204" pitchFamily="34" charset="0"/>
                <a:cs typeface="Arial" panose="020B0604020202020204" pitchFamily="34" charset="0"/>
              </a:rPr>
              <a:t>Capacity</a:t>
            </a:r>
            <a:endParaRPr lang="zh-CN" altLang="en-US" sz="1200" b="1" dirty="0">
              <a:solidFill>
                <a:schemeClr val="bg1"/>
              </a:solidFill>
              <a:latin typeface="Arial" panose="020B0604020202020204" pitchFamily="34" charset="0"/>
              <a:cs typeface="Arial" panose="020B0604020202020204" pitchFamily="34" charset="0"/>
            </a:endParaRPr>
          </a:p>
          <a:p>
            <a:endParaRPr lang="en-US" dirty="0"/>
          </a:p>
        </p:txBody>
      </p:sp>
      <p:sp>
        <p:nvSpPr>
          <p:cNvPr id="3" name="文本框 1">
            <a:extLst>
              <a:ext uri="{FF2B5EF4-FFF2-40B4-BE49-F238E27FC236}">
                <a16:creationId xmlns:a16="http://schemas.microsoft.com/office/drawing/2014/main" id="{90034CCF-FB03-190C-E042-D41D7D7F2B0E}"/>
              </a:ext>
            </a:extLst>
          </p:cNvPr>
          <p:cNvSpPr txBox="1"/>
          <p:nvPr/>
        </p:nvSpPr>
        <p:spPr>
          <a:xfrm>
            <a:off x="403384" y="138112"/>
            <a:ext cx="6073468" cy="427746"/>
          </a:xfrm>
          <a:prstGeom prst="rect">
            <a:avLst/>
          </a:prstGeom>
          <a:noFill/>
          <a:ln w="9525">
            <a:noFill/>
          </a:ln>
        </p:spPr>
        <p:txBody>
          <a:bodyPr wrap="square" anchor="t" anchorCtr="0">
            <a:spAutoFit/>
          </a:bodyPr>
          <a:lstStyle/>
          <a:p>
            <a:pPr eaLnBrk="0" hangingPunct="0">
              <a:lnSpc>
                <a:spcPct val="120000"/>
              </a:lnSpc>
              <a:spcBef>
                <a:spcPts val="750"/>
              </a:spcBef>
            </a:pPr>
            <a:r>
              <a:rPr lang="en-US" altLang="zh-CN" sz="2000" b="1" noProof="1">
                <a:solidFill>
                  <a:srgbClr val="E7161A"/>
                </a:solidFill>
                <a:latin typeface="Arial" panose="020B0604020202020204" pitchFamily="34" charset="0"/>
                <a:ea typeface="微软雅黑" panose="020B0503020204020204" pitchFamily="34" charset="-122"/>
                <a:cs typeface="Arial" panose="020B0604020202020204" pitchFamily="34" charset="0"/>
                <a:sym typeface="+mn-ea"/>
              </a:rPr>
              <a:t>LESSO Solar Scaled Up Rapidly </a:t>
            </a:r>
          </a:p>
        </p:txBody>
      </p:sp>
      <p:sp>
        <p:nvSpPr>
          <p:cNvPr id="4" name="Slide Number Placeholder 3">
            <a:extLst>
              <a:ext uri="{FF2B5EF4-FFF2-40B4-BE49-F238E27FC236}">
                <a16:creationId xmlns:a16="http://schemas.microsoft.com/office/drawing/2014/main" id="{DEED4CCC-5C5A-6967-3F14-E14418D86CEB}"/>
              </a:ext>
            </a:extLst>
          </p:cNvPr>
          <p:cNvSpPr>
            <a:spLocks noGrp="1"/>
          </p:cNvSpPr>
          <p:nvPr>
            <p:ph type="sldNum" sz="quarter" idx="14"/>
          </p:nvPr>
        </p:nvSpPr>
        <p:spPr/>
        <p:txBody>
          <a:bodyPr/>
          <a:lstStyle/>
          <a:p>
            <a:pPr algn="r" eaLnBrk="1" fontAlgn="base" hangingPunct="1">
              <a:buNone/>
            </a:pPr>
            <a:fld id="{9A0DB2DC-4C9A-4742-B13C-FB6460FD3503}" type="slidenum">
              <a:rPr lang="zh-CN" altLang="en-US" strike="noStrike" noProof="1" smtClean="0">
                <a:latin typeface="等线" panose="02010600030101010101" pitchFamily="2" charset="-122"/>
                <a:ea typeface="等线" panose="02010600030101010101" pitchFamily="2" charset="-122"/>
                <a:cs typeface="+mn-cs"/>
              </a:rPr>
              <a:t>9</a:t>
            </a:fld>
            <a:endParaRPr lang="zh-CN" altLang="en-US" strike="noStrike" noProof="1"/>
          </a:p>
        </p:txBody>
      </p:sp>
    </p:spTree>
    <p:extLst>
      <p:ext uri="{BB962C8B-B14F-4D97-AF65-F5344CB8AC3E}">
        <p14:creationId xmlns:p14="http://schemas.microsoft.com/office/powerpoint/2010/main" val="8292277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mY1Y2M1ZDQzYjk0NzQ3YzA4ZmI2MDMwZGNhY2M4NWQifQ=="/>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Lesso PPT Template">
      <a:dk1>
        <a:srgbClr val="000000"/>
      </a:dk1>
      <a:lt1>
        <a:srgbClr val="FFFFFF"/>
      </a:lt1>
      <a:dk2>
        <a:srgbClr val="FF0000"/>
      </a:dk2>
      <a:lt2>
        <a:srgbClr val="646464"/>
      </a:lt2>
      <a:accent1>
        <a:srgbClr val="FF0000"/>
      </a:accent1>
      <a:accent2>
        <a:srgbClr val="000000"/>
      </a:accent2>
      <a:accent3>
        <a:srgbClr val="0059B3"/>
      </a:accent3>
      <a:accent4>
        <a:srgbClr val="646464"/>
      </a:accent4>
      <a:accent5>
        <a:srgbClr val="FF8214"/>
      </a:accent5>
      <a:accent6>
        <a:srgbClr val="00AF41"/>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档" ma:contentTypeID="0x0101002323DC3E8E54EB458E8A9D55478E2B45" ma:contentTypeVersion="13" ma:contentTypeDescription="新建文档。" ma:contentTypeScope="" ma:versionID="60c2b2c07671ea081195beddce57a60e">
  <xsd:schema xmlns:xsd="http://www.w3.org/2001/XMLSchema" xmlns:xs="http://www.w3.org/2001/XMLSchema" xmlns:p="http://schemas.microsoft.com/office/2006/metadata/properties" xmlns:ns2="b3fb91c2-0630-467b-95a2-eddf5d57d212" xmlns:ns3="f9d677a9-5b6c-42f7-9f67-89d2b38989eb" targetNamespace="http://schemas.microsoft.com/office/2006/metadata/properties" ma:root="true" ma:fieldsID="e7fbf87ab280d9bf31bbd9192423f161" ns2:_="" ns3:_="">
    <xsd:import namespace="b3fb91c2-0630-467b-95a2-eddf5d57d212"/>
    <xsd:import namespace="f9d677a9-5b6c-42f7-9f67-89d2b38989e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fb91c2-0630-467b-95a2-eddf5d57d2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图像标记" ma:readOnly="false" ma:fieldId="{5cf76f15-5ced-4ddc-b409-7134ff3c332f}" ma:taxonomyMulti="true" ma:sspId="cd851b3a-90a6-4f9c-9aaf-1ea9a4801745"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d677a9-5b6c-42f7-9f67-89d2b38989eb" elementFormDefault="qualified">
    <xsd:import namespace="http://schemas.microsoft.com/office/2006/documentManagement/types"/>
    <xsd:import namespace="http://schemas.microsoft.com/office/infopath/2007/PartnerControls"/>
    <xsd:element name="SharedWithUsers" ma:index="12" nillable="true" ma:displayName="共享对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共享对象详细信息" ma:internalName="SharedWithDetails" ma:readOnly="true">
      <xsd:simpleType>
        <xsd:restriction base="dms:Note">
          <xsd:maxLength value="255"/>
        </xsd:restriction>
      </xsd:simpleType>
    </xsd:element>
    <xsd:element name="TaxCatchAll" ma:index="16" nillable="true" ma:displayName="Taxonomy Catch All Column" ma:hidden="true" ma:list="{96271683-99b3-4bab-bf1f-fcf0071be114}" ma:internalName="TaxCatchAll" ma:showField="CatchAllData" ma:web="f9d677a9-5b6c-42f7-9f67-89d2b38989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内容类型"/>
        <xsd:element ref="dc:title" minOccurs="0" maxOccurs="1" ma:index="4" ma:displayName="标题"/>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3fb91c2-0630-467b-95a2-eddf5d57d212">
      <Terms xmlns="http://schemas.microsoft.com/office/infopath/2007/PartnerControls"/>
    </lcf76f155ced4ddcb4097134ff3c332f>
    <TaxCatchAll xmlns="f9d677a9-5b6c-42f7-9f67-89d2b38989e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5CDA23-558D-4B39-B5A8-4D853695A777}"/>
</file>

<file path=customXml/itemProps2.xml><?xml version="1.0" encoding="utf-8"?>
<ds:datastoreItem xmlns:ds="http://schemas.openxmlformats.org/officeDocument/2006/customXml" ds:itemID="{36AD7904-7FA0-458B-BDBA-060CFFB478E4}">
  <ds:schemaRefs>
    <ds:schemaRef ds:uri="http://schemas.microsoft.com/office/2006/metadata/properties"/>
    <ds:schemaRef ds:uri="http://schemas.microsoft.com/office/infopath/2007/PartnerControls"/>
    <ds:schemaRef ds:uri="b3fb91c2-0630-467b-95a2-eddf5d57d212"/>
    <ds:schemaRef ds:uri="f9d677a9-5b6c-42f7-9f67-89d2b38989eb"/>
  </ds:schemaRefs>
</ds:datastoreItem>
</file>

<file path=customXml/itemProps3.xml><?xml version="1.0" encoding="utf-8"?>
<ds:datastoreItem xmlns:ds="http://schemas.openxmlformats.org/officeDocument/2006/customXml" ds:itemID="{8C220A79-A787-4BC7-BAE8-06A8AF5304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6151</TotalTime>
  <Words>1337</Words>
  <Application>Microsoft Office PowerPoint</Application>
  <PresentationFormat>On-screen Show (16:9)</PresentationFormat>
  <Paragraphs>247</Paragraphs>
  <Slides>31</Slides>
  <Notes>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等线</vt:lpstr>
      <vt:lpstr>等线 Light</vt:lpstr>
      <vt:lpstr>HYQIHEI-45S EXTRALIGHT</vt:lpstr>
      <vt:lpstr>HYQiHei-60S</vt:lpstr>
      <vt:lpstr>HYQIHEI-65S MEDIUM</vt:lpstr>
      <vt:lpstr>HYQIHEI-70S DEMIBOLD</vt:lpstr>
      <vt:lpstr>微软雅黑</vt:lpstr>
      <vt:lpstr>汉仪旗黑-65S</vt:lpstr>
      <vt:lpstr>汉仪正圆-65S</vt:lpstr>
      <vt:lpstr>Arial</vt:lpstr>
      <vt:lpstr>Arial Black</vt:lpstr>
      <vt:lpstr>Nimbus Sans Novus Medium</vt:lpstr>
      <vt:lpstr>Wingdings</vt:lpstr>
      <vt:lpstr>自定义设计方案</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Lucas Liu</dc:creator>
  <cp:lastModifiedBy>jenny</cp:lastModifiedBy>
  <cp:revision>687</cp:revision>
  <dcterms:created xsi:type="dcterms:W3CDTF">2021-12-08T09:27:00Z</dcterms:created>
  <dcterms:modified xsi:type="dcterms:W3CDTF">2023-03-10T10:01:35Z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854D10E42F3E450C816F876DF769705E</vt:lpwstr>
  </property>
  <property fmtid="{D5CDD505-2E9C-101B-9397-08002B2CF9AE}" pid="3" name="KSOProductBuildVer">
    <vt:lpwstr>2052-11.8.6.11546</vt:lpwstr>
  </property>
  <property fmtid="{D5CDD505-2E9C-101B-9397-08002B2CF9AE}" pid="4" name="ContentTypeId">
    <vt:lpwstr>0x0101002323DC3E8E54EB458E8A9D55478E2B45</vt:lpwstr>
  </property>
  <property fmtid="{D5CDD505-2E9C-101B-9397-08002B2CF9AE}" pid="5" name="MediaServiceImageTags">
    <vt:lpwstr/>
  </property>
</Properties>
</file>